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0"/>
    <p:sldMasterId id="2147483680" r:id="rId11"/>
  </p:sldMasterIdLst>
  <p:notesMasterIdLst>
    <p:notesMasterId r:id="rId30"/>
  </p:notesMasterIdLst>
  <p:sldIdLst>
    <p:sldId id="260" r:id="rId12"/>
    <p:sldId id="276" r:id="rId13"/>
    <p:sldId id="258" r:id="rId14"/>
    <p:sldId id="259" r:id="rId15"/>
    <p:sldId id="261" r:id="rId16"/>
    <p:sldId id="270" r:id="rId17"/>
    <p:sldId id="262" r:id="rId18"/>
    <p:sldId id="265" r:id="rId19"/>
    <p:sldId id="263" r:id="rId20"/>
    <p:sldId id="264" r:id="rId21"/>
    <p:sldId id="266" r:id="rId22"/>
    <p:sldId id="271" r:id="rId23"/>
    <p:sldId id="272" r:id="rId24"/>
    <p:sldId id="273" r:id="rId25"/>
    <p:sldId id="267" r:id="rId26"/>
    <p:sldId id="268" r:id="rId27"/>
    <p:sldId id="269" r:id="rId28"/>
    <p:sldId id="27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2" autoAdjust="0"/>
    <p:restoredTop sz="90187" autoAdjust="0"/>
  </p:normalViewPr>
  <p:slideViewPr>
    <p:cSldViewPr snapToGrid="0">
      <p:cViewPr varScale="1">
        <p:scale>
          <a:sx n="161" d="100"/>
          <a:sy n="161" d="100"/>
        </p:scale>
        <p:origin x="15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customXml" Target="../customXml/item3.xml"/><Relationship Id="rId21" Type="http://schemas.openxmlformats.org/officeDocument/2006/relationships/slide" Target="slides/slide10.xml"/><Relationship Id="rId34" Type="http://schemas.openxmlformats.org/officeDocument/2006/relationships/tableStyles" Target="tableStyles.xml"/><Relationship Id="rId7" Type="http://schemas.openxmlformats.org/officeDocument/2006/relationships/customXml" Target="../customXml/item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Master" Target="slideMasters/slideMaster2.xml"/><Relationship Id="rId24" Type="http://schemas.openxmlformats.org/officeDocument/2006/relationships/slide" Target="slides/slide13.xml"/><Relationship Id="rId32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slide" Target="slides/slide17.xml"/><Relationship Id="rId10" Type="http://schemas.openxmlformats.org/officeDocument/2006/relationships/slideMaster" Target="slideMasters/slideMaster1.xml"/><Relationship Id="rId19" Type="http://schemas.openxmlformats.org/officeDocument/2006/relationships/slide" Target="slides/slide8.xml"/><Relationship Id="rId31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236F-2E1C-40E9-8603-F5A96BAEBC2C}" type="datetimeFigureOut">
              <a:rPr lang="en-US" smtClean="0"/>
              <a:t>9/17/2015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56C91-AB8C-48D7-A60A-7499FA1D9E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144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I’ll describe the technology stack we created in partnership with ARM and Lancaster University to make it simple for students to get started coding with </a:t>
            </a:r>
            <a:r>
              <a:rPr lang="en-US" dirty="0" err="1" smtClean="0"/>
              <a:t>micro:bit</a:t>
            </a:r>
            <a:r>
              <a:rPr lang="en-US" dirty="0" smtClean="0"/>
              <a:t> from a web browser, and then uncover the complexity that lies underneath in the </a:t>
            </a:r>
            <a:r>
              <a:rPr lang="en-US" dirty="0" err="1" smtClean="0"/>
              <a:t>micro:bit’s</a:t>
            </a:r>
            <a:r>
              <a:rPr lang="en-US" dirty="0" smtClean="0"/>
              <a:t> C++ runtime. The Block Editor provides an introduction to structured programming via blocks that can be snapped together. Touch Develop introduces a statically-typed scripting language with syntax-directed editor. Browser-based compilers from the Block Editor to Touch Develop and from Touch Develop to C++ automate the transition from a visual language to a text-based language, and then to C++, the language of the </a:t>
            </a:r>
            <a:r>
              <a:rPr lang="en-US" dirty="0" err="1" smtClean="0"/>
              <a:t>mbed</a:t>
            </a:r>
            <a:r>
              <a:rPr lang="en-US" dirty="0" smtClean="0"/>
              <a:t>-based </a:t>
            </a:r>
            <a:r>
              <a:rPr lang="en-US" dirty="0" err="1" smtClean="0"/>
              <a:t>micro:bit</a:t>
            </a:r>
            <a:r>
              <a:rPr lang="en-US" dirty="0" smtClean="0"/>
              <a:t>. For more information: see http://www.touchdevelop.com/microbit/ and http://research.microsoft.com/microbit/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81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1074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689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8D8F-0891-464B-8CAC-4925996E966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292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Safety: every field access is written using a ternary operator and the C "comma" expression to first check that the object is valid before dereferencing one of its fields (or panic otherwise). No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segfaults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user programs! Let's break down how this is done.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l-&gt;next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compiled as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l.get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!= NULL ? l-&gt;next :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uBit.panic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(...), l-&gt;next))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l.get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gets the pointer behind the ref-counted wrapper class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-&gt; is overloaded for ref-counted classes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uBit.panic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never returns, but the C++ compiler is not aware of that, and returns a type error, unless the two branches of the ternary operator ? return the same type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therefore, the comma operator works just fine in that setting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Memory allocation: ref-counting. We probably could've used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::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shared_ptr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but our custom allocation is simpler and more lightweight (because it's not thread-safe, since we're cooperative).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think that's pretty much it. Let me know if you need more information.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~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jonathan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0595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namespace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user_types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{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list_;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typedef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ManagedType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&lt;list_&gt; list;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then, we can fully declare types while referring to previously-defined type "stubs", allowing arbitrary recursion across types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namespace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user_types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{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list_ {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Number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elt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user_types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::list next;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};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please note that this is done whole-program: we write the type stubs of *all the types across the program and all its libraries*, then the type definitions of *all the types...*, etc.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we declare function stubs (because functions may be mutually recursive)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Number length(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user_types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::list l);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we define actual functions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Number length(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user_types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::list l) {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Number r5;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return number::plus(1, length((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l.operator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-&gt;() != NULL ? l-&gt;next :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uBit.panic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(MICROBIT_INVALID_VALUE), l-&gt;next))));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return r5;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Among these functions is one called "main". We wrap everything in 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touch_develop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namespace (so as not to pollute the global namespace), then we define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app_main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symbol that the run-time system needs.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void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app_main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{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touch_develop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::main();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81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Closures: C++11 to the rescue! See my script "ref vs copy" (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ddgrla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You can say that piggybacking on C++11 closures allows us to *not* do closure-conversion and lambda lifting. Furthermore, we use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::function (see generated code for that script) to copy the stack-allocated closure into the heap so that event handlers can call it whenever the event is generated.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737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52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21F-3BCB-4C1C-9982-8D56711C102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75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BBC </a:t>
            </a:r>
            <a:r>
              <a:rPr lang="en-US" dirty="0" err="1" smtClean="0"/>
              <a:t>micro:bit</a:t>
            </a:r>
            <a:r>
              <a:rPr lang="en-US" dirty="0" smtClean="0"/>
              <a:t> is a small wearable and programmable </a:t>
            </a:r>
            <a:r>
              <a:rPr lang="en-US" dirty="0" err="1" smtClean="0"/>
              <a:t>mbed</a:t>
            </a:r>
            <a:r>
              <a:rPr lang="en-US" dirty="0" smtClean="0"/>
              <a:t>-based device that visibly features a 5x5 LED display, accelerometer, compass, buttons, I/O pins, Micro USB plug, Bluetooth Low Energy antenna, ARM Cortex-M0 processor, and battery plug. Just like Arduino, the </a:t>
            </a:r>
            <a:r>
              <a:rPr lang="en-US" dirty="0" err="1" smtClean="0"/>
              <a:t>micro:bit</a:t>
            </a:r>
            <a:r>
              <a:rPr lang="en-US" dirty="0" smtClean="0"/>
              <a:t> can be connected to and interact with sensors, displays, and other devices. The first wave of </a:t>
            </a:r>
            <a:r>
              <a:rPr lang="en-US" dirty="0" err="1" smtClean="0"/>
              <a:t>micro:bits</a:t>
            </a:r>
            <a:r>
              <a:rPr lang="en-US" dirty="0" smtClean="0"/>
              <a:t> will land in UK schools this autumn, with every Year 7 student in the UK receiving a </a:t>
            </a:r>
            <a:r>
              <a:rPr lang="en-US" dirty="0" err="1" smtClean="0"/>
              <a:t>micro:bit</a:t>
            </a:r>
            <a:r>
              <a:rPr lang="en-US" dirty="0" smtClean="0"/>
              <a:t>, for free.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21F-3BCB-4C1C-9982-8D56711C10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43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25 red LEDs</a:t>
            </a:r>
            <a:r>
              <a:rPr lang="en-US" dirty="0" smtClean="0"/>
              <a:t> to light up, flash messages, create games and invent digital stories</a:t>
            </a:r>
          </a:p>
          <a:p>
            <a:r>
              <a:rPr lang="en-US" b="1" dirty="0" smtClean="0"/>
              <a:t>Two programmable buttons </a:t>
            </a:r>
            <a:r>
              <a:rPr lang="en-US" dirty="0" smtClean="0"/>
              <a:t>activated when pressed. Use the </a:t>
            </a:r>
            <a:r>
              <a:rPr lang="en-US" dirty="0" err="1" smtClean="0"/>
              <a:t>micro:bit</a:t>
            </a:r>
            <a:r>
              <a:rPr lang="en-US" dirty="0" smtClean="0"/>
              <a:t> as a games controller. Pause or skip songs on a playlist.</a:t>
            </a:r>
          </a:p>
          <a:p>
            <a:r>
              <a:rPr lang="en-US" b="1" dirty="0" smtClean="0"/>
              <a:t>On-board motion detector</a:t>
            </a:r>
            <a:r>
              <a:rPr lang="en-US" dirty="0" smtClean="0"/>
              <a:t> or 'accelerometer' that can detect movement and tell other devices you’re on the go. Featured actions include shake, tilt and freefall. Turn the </a:t>
            </a:r>
            <a:r>
              <a:rPr lang="en-US" dirty="0" err="1" smtClean="0"/>
              <a:t>micro:bit</a:t>
            </a:r>
            <a:r>
              <a:rPr lang="en-US" dirty="0" smtClean="0"/>
              <a:t> into a spirit level. Light it up when something is moved. Use it for motion-activated games.</a:t>
            </a:r>
          </a:p>
          <a:p>
            <a:r>
              <a:rPr lang="en-US" b="1" dirty="0" smtClean="0"/>
              <a:t>A built-in compass</a:t>
            </a:r>
            <a:r>
              <a:rPr lang="en-US" dirty="0" smtClean="0"/>
              <a:t> or 'magnetometer' to sense which direction you’re facing, your movement in degrees, and where you are. Includes an in-built magnet, and can sense certain types of metal. </a:t>
            </a:r>
          </a:p>
          <a:p>
            <a:r>
              <a:rPr lang="en-US" b="1" dirty="0" smtClean="0"/>
              <a:t>Bluetooth Smart Technology </a:t>
            </a:r>
            <a:r>
              <a:rPr lang="en-US" dirty="0" smtClean="0"/>
              <a:t>to connect to the internet and interact with the world around you. Connect the </a:t>
            </a:r>
            <a:r>
              <a:rPr lang="en-US" dirty="0" err="1" smtClean="0"/>
              <a:t>micro:bit</a:t>
            </a:r>
            <a:r>
              <a:rPr lang="en-US" dirty="0" smtClean="0"/>
              <a:t> to other </a:t>
            </a:r>
            <a:r>
              <a:rPr lang="en-US" dirty="0" err="1" smtClean="0"/>
              <a:t>micro:bits</a:t>
            </a:r>
            <a:r>
              <a:rPr lang="en-US" dirty="0" smtClean="0"/>
              <a:t>, devices, kits, phones, tablets, cameras and everyday objects all around. Share creations or join forces to create </a:t>
            </a:r>
            <a:r>
              <a:rPr lang="en-US" dirty="0" err="1" smtClean="0"/>
              <a:t>multi-micro:bit</a:t>
            </a:r>
            <a:r>
              <a:rPr lang="en-US" dirty="0" smtClean="0"/>
              <a:t> masterpieces. Take a selfie. Pause a DVD or control your playlist.  </a:t>
            </a:r>
          </a:p>
          <a:p>
            <a:r>
              <a:rPr lang="en-US" b="1" dirty="0" smtClean="0"/>
              <a:t>Five Input and Output (I/O) rings</a:t>
            </a:r>
            <a:r>
              <a:rPr lang="en-US" dirty="0" smtClean="0"/>
              <a:t> to connect the </a:t>
            </a:r>
            <a:r>
              <a:rPr lang="en-US" dirty="0" err="1" smtClean="0"/>
              <a:t>micro:bit</a:t>
            </a:r>
            <a:r>
              <a:rPr lang="en-US" dirty="0" smtClean="0"/>
              <a:t> to devices or sensors using crocodile clips or 4mm banana plugs. Use the </a:t>
            </a:r>
            <a:r>
              <a:rPr lang="en-US" dirty="0" err="1" smtClean="0"/>
              <a:t>micro:bit</a:t>
            </a:r>
            <a:r>
              <a:rPr lang="en-US" dirty="0" smtClean="0"/>
              <a:t> to send commands to and from the rings, to power devices like robots and motors.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CE421F-3BCB-4C1C-9982-8D56711C10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474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745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661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</a:t>
            </a:r>
            <a:r>
              <a:rPr lang="en-US" baseline="0" dirty="0" smtClean="0"/>
              <a:t> programming a TouchDevelop script in the browser, the user can request compilation to an ARM binary.  The TouchDevelop to C++. The second compilation happens in the cloud, where the generated C++ is compiled and linked with the C++ runtime, producing an ARM binary sent back to the user.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00FD9-D07D-42B7-AC24-8B0702FC0C1D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57068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56C91-AB8C-48D7-A60A-7499FA1D9E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9329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en-US" baseline="0" dirty="0" smtClean="0"/>
              <a:t> main challenge we faced in this project was to make it simple for any student, regardless of experience, to successfully program the </a:t>
            </a:r>
            <a:r>
              <a:rPr lang="en-US" baseline="0" dirty="0" err="1" smtClean="0"/>
              <a:t>micro:bit</a:t>
            </a:r>
            <a:r>
              <a:rPr lang="en-US" baseline="0" dirty="0" smtClean="0"/>
              <a:t>.   We addressed this challenge through a technical partnership with Lancaster University and ARM. Together, we provide a path from the browser-based TouchDevelop scripting environment down to safe and efficient C++, the supported language of ARM’s </a:t>
            </a:r>
            <a:r>
              <a:rPr lang="en-US" baseline="0" dirty="0" err="1" smtClean="0"/>
              <a:t>mbed</a:t>
            </a:r>
            <a:r>
              <a:rPr lang="en-US" baseline="0" dirty="0" smtClean="0"/>
              <a:t> platform.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00FD9-D07D-42B7-AC24-8B0702FC0C1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75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/>
          <a:srcRect l="1329" t="19035" r="32772" b="4048"/>
          <a:stretch/>
        </p:blipFill>
        <p:spPr>
          <a:xfrm flipH="1">
            <a:off x="-4" y="0"/>
            <a:ext cx="39181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35963" y="702692"/>
            <a:ext cx="7067457" cy="3500953"/>
          </a:xfrm>
        </p:spPr>
        <p:txBody>
          <a:bodyPr anchor="b">
            <a:noAutofit/>
          </a:bodyPr>
          <a:lstStyle>
            <a:lvl1pPr algn="ctr">
              <a:defRPr sz="7000">
                <a:solidFill>
                  <a:schemeClr val="bg1"/>
                </a:solidFill>
                <a:latin typeface="DJB CHALK IT UP" panose="02000500000000000000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56680" y="5056964"/>
            <a:ext cx="6626022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9067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e (no lis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0760" cy="6858000"/>
          </a:xfrm>
          <a:prstGeom prst="rect">
            <a:avLst/>
          </a:prstGeom>
          <a:solidFill>
            <a:srgbClr val="C55A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9580" y="1289598"/>
            <a:ext cx="5181600" cy="435133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0570" y="1289598"/>
            <a:ext cx="5181600" cy="435133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20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3666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r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entagon 4"/>
          <p:cNvSpPr/>
          <p:nvPr userDrawn="1"/>
        </p:nvSpPr>
        <p:spPr>
          <a:xfrm>
            <a:off x="1" y="0"/>
            <a:ext cx="6823538" cy="6858000"/>
          </a:xfrm>
          <a:prstGeom prst="homePlate">
            <a:avLst>
              <a:gd name="adj" fmla="val 23126"/>
            </a:avLst>
          </a:prstGeom>
          <a:solidFill>
            <a:srgbClr val="5525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9580" y="1289598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44942" y="1289598"/>
            <a:ext cx="5187228" cy="435133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47393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rection (no lis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entagon 4"/>
          <p:cNvSpPr/>
          <p:nvPr userDrawn="1"/>
        </p:nvSpPr>
        <p:spPr>
          <a:xfrm>
            <a:off x="1" y="0"/>
            <a:ext cx="6823538" cy="6858000"/>
          </a:xfrm>
          <a:prstGeom prst="homePlate">
            <a:avLst>
              <a:gd name="adj" fmla="val 23126"/>
            </a:avLst>
          </a:prstGeom>
          <a:solidFill>
            <a:srgbClr val="5525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9580" y="1289598"/>
            <a:ext cx="5181600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44942" y="1289598"/>
            <a:ext cx="5187228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 marL="914400" indent="0">
              <a:buNone/>
              <a:defRPr>
                <a:solidFill>
                  <a:schemeClr val="tx2"/>
                </a:solidFill>
              </a:defRPr>
            </a:lvl3pPr>
            <a:lvl4pPr marL="1371600" indent="0">
              <a:buNone/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6104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115491" cy="3427394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3427395"/>
            <a:ext cx="6115491" cy="3427394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115491" y="0"/>
            <a:ext cx="6076509" cy="3427394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115491" y="3427394"/>
            <a:ext cx="6076509" cy="3427395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91403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802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dia Placeholder 2"/>
          <p:cNvSpPr>
            <a:spLocks noGrp="1"/>
          </p:cNvSpPr>
          <p:nvPr>
            <p:ph type="media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4131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990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90" y="1825625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5A179-691C-4AC8-95C5-7C559C685EBC}" type="datetimeFigureOut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17/09/2015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A9F4E-E5F3-42FC-AAF5-3972B3AD6FBC}" type="slidenum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‹#›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4164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878" y="365125"/>
            <a:ext cx="2981562" cy="1325563"/>
          </a:xfrm>
        </p:spPr>
        <p:txBody>
          <a:bodyPr anchor="t">
            <a:noAutofit/>
          </a:bodyPr>
          <a:lstStyle>
            <a:lvl1pPr>
              <a:defRPr sz="36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878" y="2059857"/>
            <a:ext cx="2981562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3878316" y="0"/>
            <a:ext cx="8313683" cy="6858000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51288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5A179-691C-4AC8-95C5-7C559C685EBC}" type="datetimeFigureOut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17/09/2015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A9F4E-E5F3-42FC-AAF5-3972B3AD6FBC}" type="slidenum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‹#›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613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2666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DJB CHALK IT UP" panose="02000500000000000000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154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860" y="1"/>
            <a:ext cx="5297213" cy="6856392"/>
          </a:xfrm>
        </p:spPr>
        <p:txBody>
          <a:bodyPr>
            <a:normAutofit/>
          </a:bodyPr>
          <a:lstStyle>
            <a:lvl1pPr algn="ctr">
              <a:defRPr sz="700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/>
          <a:srcRect l="10904" t="9539" r="30665"/>
          <a:stretch/>
        </p:blipFill>
        <p:spPr>
          <a:xfrm>
            <a:off x="6076508" y="-1607"/>
            <a:ext cx="61154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667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45077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7936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3479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2420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1850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925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42997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9124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962690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56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860" y="1"/>
            <a:ext cx="5297213" cy="6856392"/>
          </a:xfrm>
        </p:spPr>
        <p:txBody>
          <a:bodyPr>
            <a:normAutofit/>
          </a:bodyPr>
          <a:lstStyle>
            <a:lvl1pPr algn="ctr">
              <a:defRPr sz="700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/>
          <a:srcRect l="14305" r="15423"/>
          <a:stretch/>
        </p:blipFill>
        <p:spPr>
          <a:xfrm>
            <a:off x="6057900" y="0"/>
            <a:ext cx="6134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6154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609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860" y="1"/>
            <a:ext cx="5297213" cy="6856392"/>
          </a:xfrm>
        </p:spPr>
        <p:txBody>
          <a:bodyPr>
            <a:normAutofit/>
          </a:bodyPr>
          <a:lstStyle>
            <a:lvl1pPr algn="ctr">
              <a:defRPr sz="7000"/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l="15958" r="8553"/>
          <a:stretch/>
        </p:blipFill>
        <p:spPr>
          <a:xfrm>
            <a:off x="6076508" y="0"/>
            <a:ext cx="6115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485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- Callout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938181"/>
            <a:ext cx="10515600" cy="4981638"/>
          </a:xfrm>
        </p:spPr>
        <p:txBody>
          <a:bodyPr>
            <a:norm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statement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5A179-691C-4AC8-95C5-7C559C685EBC}" type="datetimeFigureOut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17/09/2015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A9F4E-E5F3-42FC-AAF5-3972B3AD6FBC}" type="slidenum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‹#›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17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4751911"/>
          </a:xfrm>
        </p:spPr>
        <p:txBody>
          <a:bodyPr>
            <a:normAutofit/>
          </a:bodyPr>
          <a:lstStyle>
            <a:lvl1pPr algn="ctr">
              <a:defRPr sz="3800"/>
            </a:lvl1pPr>
          </a:lstStyle>
          <a:p>
            <a:r>
              <a:rPr lang="en-US" dirty="0" smtClean="0"/>
              <a:t>Click to add quote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5A179-691C-4AC8-95C5-7C559C685EBC}" type="datetimeFigureOut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17/09/2015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A9F4E-E5F3-42FC-AAF5-3972B3AD6FBC}" type="slidenum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‹#›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5572125" y="5270703"/>
            <a:ext cx="5781675" cy="581025"/>
          </a:xfrm>
        </p:spPr>
        <p:txBody>
          <a:bodyPr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 algn="r">
              <a:buFontTx/>
              <a:buNone/>
              <a:defRPr/>
            </a:lvl2pPr>
            <a:lvl3pPr marL="914400" indent="0" algn="r">
              <a:buFontTx/>
              <a:buNone/>
              <a:defRPr/>
            </a:lvl3pPr>
            <a:lvl4pPr marL="1371600" indent="0" algn="r">
              <a:buFontTx/>
              <a:buNone/>
              <a:defRPr/>
            </a:lvl4pPr>
            <a:lvl5pPr marL="1828800" indent="0" algn="r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0665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28471"/>
          </a:xfrm>
        </p:spPr>
        <p:txBody>
          <a:bodyPr>
            <a:normAutofit/>
          </a:bodyPr>
          <a:lstStyle>
            <a:lvl1pPr algn="ctr">
              <a:defRPr sz="600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5A179-691C-4AC8-95C5-7C559C685EBC}" type="datetimeFigureOut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17/09/2015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EA9F4E-E5F3-42FC-AAF5-3972B3AD6FBC}" type="slidenum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‹#›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03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0760" cy="6858000"/>
          </a:xfrm>
          <a:prstGeom prst="rect">
            <a:avLst/>
          </a:prstGeom>
          <a:solidFill>
            <a:srgbClr val="5525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9580" y="1713012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0570" y="1713012"/>
            <a:ext cx="5181600" cy="435133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449580" y="992157"/>
            <a:ext cx="5181283" cy="625506"/>
          </a:xfrm>
        </p:spPr>
        <p:txBody>
          <a:bodyPr anchor="b">
            <a:noAutofit/>
          </a:bodyPr>
          <a:lstStyle>
            <a:lvl1pPr marL="0" indent="0">
              <a:buNone/>
              <a:defRPr sz="4200"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/>
          </p:nvPr>
        </p:nvSpPr>
        <p:spPr>
          <a:xfrm>
            <a:off x="6550025" y="585788"/>
            <a:ext cx="5181600" cy="1031875"/>
          </a:xfrm>
        </p:spPr>
        <p:txBody>
          <a:bodyPr anchor="b">
            <a:noAutofit/>
          </a:bodyPr>
          <a:lstStyle>
            <a:lvl1pPr marL="0" indent="0">
              <a:buNone/>
              <a:defRPr sz="4200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05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e (no lis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0760" cy="6858000"/>
          </a:xfrm>
          <a:prstGeom prst="rect">
            <a:avLst/>
          </a:prstGeom>
          <a:solidFill>
            <a:srgbClr val="5525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9580" y="1289598"/>
            <a:ext cx="5181600" cy="435133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50570" y="1289598"/>
            <a:ext cx="5181600" cy="4351338"/>
          </a:xfrm>
        </p:spPr>
        <p:txBody>
          <a:bodyPr anchor="ctr">
            <a:normAutofit/>
          </a:bodyPr>
          <a:lstStyle>
            <a:lvl1pPr marL="0" indent="0" algn="ctr">
              <a:buFontTx/>
              <a:buNone/>
              <a:defRPr sz="3200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>
                <a:solidFill>
                  <a:schemeClr val="tx2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tx2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tx2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3885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B5A179-691C-4AC8-95C5-7C559C685EBC}" type="datetimeFigureOut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17/09/2015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A9F4E-E5F3-42FC-AAF5-3972B3AD6FBC}" type="slidenum">
              <a:rPr lang="en-GB" smtClean="0">
                <a:solidFill>
                  <a:srgbClr val="757070">
                    <a:tint val="75000"/>
                  </a:srgbClr>
                </a:solidFill>
              </a:rPr>
              <a:pPr/>
              <a:t>‹#›</a:t>
            </a:fld>
            <a:endParaRPr lang="en-GB">
              <a:solidFill>
                <a:srgbClr val="75707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440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A7AC5-6045-4418-8E60-F48788734473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9/17/2015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997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bed.org/users/mbed_official/code/mbed-src/" TargetMode="External"/><Relationship Id="rId2" Type="http://schemas.openxmlformats.org/officeDocument/2006/relationships/hyperlink" Target="http://developer.mbed.org/" TargetMode="Externa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3.png"/><Relationship Id="rId4" Type="http://schemas.openxmlformats.org/officeDocument/2006/relationships/hyperlink" Target="https://developer.mbed.org/handbook/mbed-library-internal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ncaster-university/microbit-da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ithub.com/Microsoft/TouchDevelop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test.microbit.co.uk/ddgrl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3" Type="http://schemas.openxmlformats.org/officeDocument/2006/relationships/video" Target="NULL" TargetMode="External"/><Relationship Id="rId7" Type="http://schemas.openxmlformats.org/officeDocument/2006/relationships/slideLayout" Target="../slideLayouts/slideLayout26.xml"/><Relationship Id="rId2" Type="http://schemas.openxmlformats.org/officeDocument/2006/relationships/tags" Target="../tags/tag1.xml"/><Relationship Id="rId1" Type="http://schemas.openxmlformats.org/officeDocument/2006/relationships/customXml" Target="../../customXml/item6.xml"/><Relationship Id="rId6" Type="http://schemas.microsoft.com/office/2007/relationships/media" Target="../media/media1.mp4"/><Relationship Id="rId11" Type="http://schemas.openxmlformats.org/officeDocument/2006/relationships/image" Target="../media/image11.png"/><Relationship Id="rId5" Type="http://schemas.openxmlformats.org/officeDocument/2006/relationships/tags" Target="../tags/tag2.xml"/><Relationship Id="rId10" Type="http://schemas.openxmlformats.org/officeDocument/2006/relationships/image" Target="../media/image10.png"/><Relationship Id="rId4" Type="http://schemas.openxmlformats.org/officeDocument/2006/relationships/customXml" Target="../../customXml/item5.xml"/><Relationship Id="rId9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13.png"/><Relationship Id="rId2" Type="http://schemas.openxmlformats.org/officeDocument/2006/relationships/tags" Target="../tags/tag3.xml"/><Relationship Id="rId1" Type="http://schemas.openxmlformats.org/officeDocument/2006/relationships/customXml" Target="../../customXml/item1.xml"/><Relationship Id="rId6" Type="http://schemas.openxmlformats.org/officeDocument/2006/relationships/image" Target="../media/image12.png"/><Relationship Id="rId5" Type="http://schemas.openxmlformats.org/officeDocument/2006/relationships/hyperlink" Target="http://www.touchdevelop.com/" TargetMode="Externa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BBC </a:t>
            </a:r>
            <a:r>
              <a:rPr lang="en-US" dirty="0" err="1" smtClean="0"/>
              <a:t>micro:bit</a:t>
            </a:r>
            <a:r>
              <a:rPr lang="en-US" dirty="0" smtClean="0"/>
              <a:t> and C++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5963" y="4585909"/>
            <a:ext cx="7067457" cy="1655762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Tom Ball</a:t>
            </a:r>
          </a:p>
          <a:p>
            <a:r>
              <a:rPr lang="en-US" dirty="0" smtClean="0"/>
              <a:t>Microsoft Research</a:t>
            </a:r>
          </a:p>
          <a:p>
            <a:r>
              <a:rPr lang="en-US" dirty="0" smtClean="0"/>
              <a:t>http://research.microsoft.com/microbit/</a:t>
            </a:r>
          </a:p>
          <a:p>
            <a:r>
              <a:rPr lang="en-US" dirty="0" smtClean="0"/>
              <a:t>http://www.touchdevelop.com/</a:t>
            </a:r>
          </a:p>
          <a:p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47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ARM’s </a:t>
            </a:r>
            <a:r>
              <a:rPr lang="en-US" dirty="0" err="1" smtClean="0"/>
              <a:t>mbed</a:t>
            </a:r>
            <a:r>
              <a:rPr lang="en-US" dirty="0" smtClean="0"/>
              <a:t>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228600" lvl="1">
              <a:spcBef>
                <a:spcPts val="1000"/>
              </a:spcBef>
            </a:pPr>
            <a:r>
              <a:rPr lang="en-US" dirty="0" err="1" smtClean="0"/>
              <a:t>mbed</a:t>
            </a:r>
            <a:r>
              <a:rPr lang="en-US" dirty="0" smtClean="0"/>
              <a:t>-compatible </a:t>
            </a:r>
            <a:r>
              <a:rPr lang="en-US" dirty="0"/>
              <a:t>board appears as Mass Storage Device </a:t>
            </a:r>
            <a:r>
              <a:rPr lang="en-US" dirty="0" smtClean="0"/>
              <a:t>when connected via USB</a:t>
            </a:r>
          </a:p>
          <a:p>
            <a:pPr marL="685800" lvl="2">
              <a:spcBef>
                <a:spcPts val="1000"/>
              </a:spcBef>
            </a:pPr>
            <a:r>
              <a:rPr lang="en-US" dirty="0" smtClean="0"/>
              <a:t>Copy hex file to MSD to flash it (Windows, Linux, </a:t>
            </a:r>
            <a:r>
              <a:rPr lang="en-US" dirty="0" err="1" smtClean="0"/>
              <a:t>MacOs</a:t>
            </a:r>
            <a:r>
              <a:rPr lang="en-US" dirty="0" smtClean="0"/>
              <a:t>)</a:t>
            </a:r>
            <a:endParaRPr lang="en-US" dirty="0"/>
          </a:p>
          <a:p>
            <a:pPr lvl="1"/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http://developer.mbed.org/</a:t>
            </a:r>
            <a:endParaRPr lang="en-US" dirty="0" smtClean="0"/>
          </a:p>
          <a:p>
            <a:pPr lvl="1"/>
            <a:r>
              <a:rPr lang="en-US" dirty="0" smtClean="0"/>
              <a:t>Free, web-based development environment</a:t>
            </a:r>
          </a:p>
          <a:p>
            <a:pPr lvl="1"/>
            <a:r>
              <a:rPr lang="en-US" dirty="0" smtClean="0"/>
              <a:t>Compile C++ to hex file using </a:t>
            </a:r>
            <a:r>
              <a:rPr lang="en-US" u="sng" dirty="0" err="1" smtClean="0"/>
              <a:t>armcc</a:t>
            </a:r>
            <a:r>
              <a:rPr lang="en-US" dirty="0" smtClean="0"/>
              <a:t> or </a:t>
            </a:r>
            <a:r>
              <a:rPr lang="en-US" u="sng" dirty="0" err="1" smtClean="0"/>
              <a:t>gcc</a:t>
            </a:r>
            <a:r>
              <a:rPr lang="en-US" dirty="0" smtClean="0"/>
              <a:t> (ARM cloud service)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err="1" smtClean="0"/>
              <a:t>mbed</a:t>
            </a:r>
            <a:r>
              <a:rPr lang="en-US" dirty="0" smtClean="0"/>
              <a:t> SDK is open source under Apache 2.0</a:t>
            </a:r>
          </a:p>
          <a:p>
            <a:pPr lvl="1"/>
            <a:r>
              <a:rPr lang="en-US" dirty="0">
                <a:hlinkClick r:id="rId3"/>
              </a:rPr>
              <a:t>https://developer.mbed.org/users/mbed_official/code/mbed-src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 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developer.mbed.org/handbook/mbed-library-internals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5169" y="6162295"/>
            <a:ext cx="2584960" cy="69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203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</a:t>
            </a:r>
            <a:r>
              <a:rPr lang="en-US" dirty="0" err="1" smtClean="0"/>
              <a:t>icro:bit</a:t>
            </a:r>
            <a:r>
              <a:rPr lang="en-US" dirty="0" smtClean="0"/>
              <a:t> C++ runtime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Provides a DAL for future-proofing </a:t>
            </a:r>
            <a:r>
              <a:rPr lang="en-US" dirty="0" err="1" smtClean="0"/>
              <a:t>micro:bit</a:t>
            </a:r>
            <a:endParaRPr lang="en-US" dirty="0" smtClean="0"/>
          </a:p>
          <a:p>
            <a:pPr lvl="1"/>
            <a:r>
              <a:rPr lang="en-US" dirty="0" smtClean="0"/>
              <a:t>hardware components</a:t>
            </a:r>
          </a:p>
          <a:p>
            <a:pPr lvl="1"/>
            <a:r>
              <a:rPr lang="en-US" dirty="0" smtClean="0"/>
              <a:t>simple message bus and events </a:t>
            </a:r>
          </a:p>
          <a:p>
            <a:pPr lvl="1"/>
            <a:r>
              <a:rPr lang="en-US" dirty="0" smtClean="0"/>
              <a:t>co-routines (fibers) and non-preemptive scheduler</a:t>
            </a:r>
          </a:p>
          <a:p>
            <a:pPr lvl="1"/>
            <a:r>
              <a:rPr lang="en-US" dirty="0"/>
              <a:t>high-level helper functions (scroll string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 few managed types (reference counted)</a:t>
            </a:r>
          </a:p>
          <a:p>
            <a:endParaRPr lang="en-US" dirty="0" smtClean="0"/>
          </a:p>
          <a:p>
            <a:r>
              <a:rPr lang="en-US" dirty="0" smtClean="0"/>
              <a:t>To be open sourced (currently private) at </a:t>
            </a:r>
          </a:p>
          <a:p>
            <a:pPr lvl="1"/>
            <a:r>
              <a:rPr lang="en-US" dirty="0" smtClean="0">
                <a:hlinkClick r:id="rId3"/>
              </a:rPr>
              <a:t>https://github.com/lancaster-university/microbit-dal</a:t>
            </a:r>
            <a:r>
              <a:rPr lang="en-US" dirty="0"/>
              <a:t> </a:t>
            </a:r>
            <a:r>
              <a:rPr lang="en-US" dirty="0" smtClean="0"/>
              <a:t>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2054" y="5955551"/>
            <a:ext cx="2275840" cy="71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641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39" y="0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Control and </a:t>
            </a:r>
            <a:r>
              <a:rPr lang="en-US" b="1" dirty="0" smtClean="0"/>
              <a:t>Coordination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985" y="1729372"/>
            <a:ext cx="6029067" cy="4351338"/>
          </a:xfrm>
        </p:spPr>
        <p:txBody>
          <a:bodyPr>
            <a:normAutofit fontScale="70000" lnSpcReduction="20000"/>
          </a:bodyPr>
          <a:lstStyle/>
          <a:p>
            <a:pPr lvl="0"/>
            <a:r>
              <a:rPr lang="en-US" b="1" dirty="0" err="1" smtClean="0"/>
              <a:t>MicroBit</a:t>
            </a:r>
            <a:endParaRPr lang="en-US" dirty="0"/>
          </a:p>
          <a:p>
            <a:pPr lvl="1"/>
            <a:r>
              <a:rPr lang="en-US" dirty="0" smtClean="0"/>
              <a:t>represents </a:t>
            </a:r>
            <a:r>
              <a:rPr lang="en-US" dirty="0"/>
              <a:t>the </a:t>
            </a:r>
            <a:r>
              <a:rPr lang="en-US" dirty="0" err="1"/>
              <a:t>micro:bit</a:t>
            </a:r>
            <a:r>
              <a:rPr lang="en-US" dirty="0"/>
              <a:t> device as a whole and its various </a:t>
            </a:r>
            <a:r>
              <a:rPr lang="en-US" dirty="0" smtClean="0"/>
              <a:t>components</a:t>
            </a:r>
            <a:endParaRPr lang="en-US" dirty="0"/>
          </a:p>
          <a:p>
            <a:pPr lvl="0"/>
            <a:r>
              <a:rPr lang="en-US" b="1" dirty="0" err="1" smtClean="0"/>
              <a:t>MicroBitComponent</a:t>
            </a:r>
            <a:endParaRPr lang="en-US" dirty="0"/>
          </a:p>
          <a:p>
            <a:pPr lvl="1"/>
            <a:r>
              <a:rPr lang="en-US" dirty="0" smtClean="0"/>
              <a:t>abstract </a:t>
            </a:r>
            <a:r>
              <a:rPr lang="en-US" dirty="0"/>
              <a:t>representation of a hardware </a:t>
            </a:r>
            <a:r>
              <a:rPr lang="en-US" dirty="0" smtClean="0"/>
              <a:t>component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functions needed to drive/poll that </a:t>
            </a:r>
            <a:r>
              <a:rPr lang="en-US" dirty="0" smtClean="0"/>
              <a:t>hardware</a:t>
            </a:r>
            <a:endParaRPr lang="en-US" dirty="0"/>
          </a:p>
          <a:p>
            <a:pPr lvl="0"/>
            <a:r>
              <a:rPr lang="en-US" b="1" dirty="0" err="1" smtClean="0"/>
              <a:t>MicroBitEvent</a:t>
            </a:r>
            <a:endParaRPr lang="en-US" dirty="0"/>
          </a:p>
          <a:p>
            <a:pPr lvl="1"/>
            <a:r>
              <a:rPr lang="en-US" dirty="0" smtClean="0"/>
              <a:t>an </a:t>
            </a:r>
            <a:r>
              <a:rPr lang="en-US" dirty="0"/>
              <a:t>event generated by </a:t>
            </a:r>
            <a:r>
              <a:rPr lang="en-US" dirty="0" smtClean="0"/>
              <a:t>some </a:t>
            </a:r>
            <a:r>
              <a:rPr lang="en-US" b="1" dirty="0" err="1" smtClean="0"/>
              <a:t>MicroBitComponent</a:t>
            </a:r>
            <a:endParaRPr lang="en-US" dirty="0"/>
          </a:p>
          <a:p>
            <a:pPr lvl="0"/>
            <a:r>
              <a:rPr lang="en-US" b="1" dirty="0" err="1" smtClean="0"/>
              <a:t>MicroBitMessageBus</a:t>
            </a:r>
            <a:endParaRPr lang="en-US" dirty="0"/>
          </a:p>
          <a:p>
            <a:pPr lvl="1"/>
            <a:r>
              <a:rPr lang="en-US" dirty="0" smtClean="0"/>
              <a:t>delivers </a:t>
            </a:r>
            <a:r>
              <a:rPr lang="en-US" dirty="0"/>
              <a:t>asynchronous </a:t>
            </a:r>
            <a:r>
              <a:rPr lang="en-US" b="1" dirty="0" err="1"/>
              <a:t>MicroBitEvent</a:t>
            </a:r>
            <a:r>
              <a:rPr lang="en-US" dirty="0" err="1"/>
              <a:t>s</a:t>
            </a:r>
            <a:r>
              <a:rPr lang="en-US" dirty="0"/>
              <a:t> via a send/listen </a:t>
            </a:r>
            <a:r>
              <a:rPr lang="en-US" dirty="0" smtClean="0"/>
              <a:t>pattern</a:t>
            </a:r>
            <a:endParaRPr lang="en-US" dirty="0"/>
          </a:p>
          <a:p>
            <a:pPr lvl="0"/>
            <a:r>
              <a:rPr lang="en-US" b="1" dirty="0" smtClean="0"/>
              <a:t>Fiber</a:t>
            </a:r>
            <a:endParaRPr lang="en-US" dirty="0"/>
          </a:p>
          <a:p>
            <a:pPr lvl="1"/>
            <a:r>
              <a:rPr lang="en-US" dirty="0" smtClean="0"/>
              <a:t>a </a:t>
            </a:r>
            <a:r>
              <a:rPr lang="en-US" dirty="0"/>
              <a:t>lightweight representation of a cooperative thread of execution (i.e., a co-routine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9383" y="6080710"/>
            <a:ext cx="2275840" cy="712697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5971246" y="1325561"/>
            <a:ext cx="6322466" cy="3836731"/>
            <a:chOff x="5971246" y="1325561"/>
            <a:chExt cx="6322466" cy="3836731"/>
          </a:xfrm>
        </p:grpSpPr>
        <p:sp>
          <p:nvSpPr>
            <p:cNvPr id="6" name="Rectangle 5"/>
            <p:cNvSpPr/>
            <p:nvPr/>
          </p:nvSpPr>
          <p:spPr>
            <a:xfrm>
              <a:off x="7189114" y="1419581"/>
              <a:ext cx="5104598" cy="3648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b="1" dirty="0" err="1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MicroBitButton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lvl="1">
                <a:lnSpc>
                  <a:spcPct val="107000"/>
                </a:lnSpc>
              </a:pPr>
              <a:r>
                <a:rPr lang="en-US" dirty="0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represents </a:t>
              </a: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 single, generic button</a:t>
              </a:r>
            </a:p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b="1" dirty="0" err="1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MicroBitMultiButton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lvl="1">
                <a:lnSpc>
                  <a:spcPct val="107000"/>
                </a:lnSpc>
              </a:pPr>
              <a:r>
                <a:rPr lang="en-US" dirty="0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represents </a:t>
              </a: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 virtual button, capable of reacting to simultaneous presses of multiple other </a:t>
              </a:r>
              <a:r>
                <a:rPr lang="en-US" dirty="0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buttons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b="1" dirty="0" err="1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MicroBitCompass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lvl="1">
                <a:lnSpc>
                  <a:spcPct val="107000"/>
                </a:lnSpc>
              </a:pPr>
              <a:r>
                <a:rPr lang="en-US" dirty="0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represents </a:t>
              </a: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an implementation of the Freescale MAG3110 I2C Magnetometer (includes basic caching, calibration and on demand activation</a:t>
              </a:r>
              <a:r>
                <a:rPr lang="en-US" dirty="0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)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R="0" lvl="0">
                <a:lnSpc>
                  <a:spcPct val="107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b="1" dirty="0" err="1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MicroBitDisplay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lvl="1">
                <a:lnSpc>
                  <a:spcPct val="107000"/>
                </a:lnSpc>
              </a:pPr>
              <a:r>
                <a:rPr lang="en-US" dirty="0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represents </a:t>
              </a:r>
              <a:r>
                <a:rPr lang="en-US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the LED matrix array of the </a:t>
              </a:r>
              <a:r>
                <a:rPr lang="en-US" dirty="0" smtClean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device</a:t>
              </a:r>
              <a:endPara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4" name="Isosceles Triangle 3"/>
            <p:cNvSpPr/>
            <p:nvPr/>
          </p:nvSpPr>
          <p:spPr>
            <a:xfrm rot="16200000">
              <a:off x="4661814" y="2634993"/>
              <a:ext cx="3836731" cy="1217868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549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990" y="101202"/>
            <a:ext cx="10515600" cy="1325563"/>
          </a:xfrm>
        </p:spPr>
        <p:txBody>
          <a:bodyPr/>
          <a:lstStyle/>
          <a:p>
            <a:r>
              <a:rPr lang="en-US" dirty="0" smtClean="0"/>
              <a:t>More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err="1" smtClean="0"/>
              <a:t>MicroBitSerial</a:t>
            </a:r>
            <a:endParaRPr lang="en-US" dirty="0"/>
          </a:p>
          <a:p>
            <a:pPr lvl="1"/>
            <a:r>
              <a:rPr lang="en-US" dirty="0" smtClean="0"/>
              <a:t>a </a:t>
            </a:r>
            <a:r>
              <a:rPr lang="en-US" dirty="0"/>
              <a:t>subclass of </a:t>
            </a:r>
            <a:r>
              <a:rPr lang="en-US" dirty="0" err="1"/>
              <a:t>mbed’s</a:t>
            </a:r>
            <a:r>
              <a:rPr lang="en-US" dirty="0"/>
              <a:t> Serial that accepts </a:t>
            </a:r>
            <a:r>
              <a:rPr lang="en-US" dirty="0" err="1"/>
              <a:t>micro:bit</a:t>
            </a:r>
            <a:r>
              <a:rPr lang="en-US" dirty="0"/>
              <a:t> specific data </a:t>
            </a:r>
            <a:r>
              <a:rPr lang="en-US" dirty="0" smtClean="0"/>
              <a:t>types</a:t>
            </a:r>
            <a:endParaRPr lang="en-US" dirty="0"/>
          </a:p>
          <a:p>
            <a:pPr lvl="0"/>
            <a:r>
              <a:rPr lang="en-US" b="1" dirty="0" err="1" smtClean="0"/>
              <a:t>MicroBitIO</a:t>
            </a:r>
            <a:endParaRPr lang="en-US" dirty="0"/>
          </a:p>
          <a:p>
            <a:pPr lvl="1"/>
            <a:r>
              <a:rPr lang="en-US" dirty="0" smtClean="0"/>
              <a:t>a </a:t>
            </a:r>
            <a:r>
              <a:rPr lang="en-US" dirty="0"/>
              <a:t>representation of all given I/O pins on the edge </a:t>
            </a:r>
            <a:r>
              <a:rPr lang="en-US" dirty="0" smtClean="0"/>
              <a:t>connector</a:t>
            </a:r>
            <a:endParaRPr lang="en-US" dirty="0"/>
          </a:p>
          <a:p>
            <a:pPr lvl="0"/>
            <a:r>
              <a:rPr lang="en-US" b="1" dirty="0" smtClean="0"/>
              <a:t>MicroBitI2C</a:t>
            </a:r>
            <a:endParaRPr lang="en-US" dirty="0"/>
          </a:p>
          <a:p>
            <a:pPr lvl="1"/>
            <a:r>
              <a:rPr lang="en-US" dirty="0" smtClean="0"/>
              <a:t>indirect </a:t>
            </a:r>
            <a:r>
              <a:rPr lang="en-US" dirty="0"/>
              <a:t>access to </a:t>
            </a:r>
            <a:r>
              <a:rPr lang="en-US" dirty="0" err="1"/>
              <a:t>mbed</a:t>
            </a:r>
            <a:r>
              <a:rPr lang="en-US" dirty="0"/>
              <a:t> </a:t>
            </a:r>
            <a:r>
              <a:rPr lang="en-US" dirty="0" smtClean="0"/>
              <a:t>I2C</a:t>
            </a:r>
            <a:endParaRPr lang="en-US" b="1" dirty="0"/>
          </a:p>
          <a:p>
            <a:pPr lvl="0"/>
            <a:endParaRPr lang="en-US" b="1" dirty="0" smtClean="0"/>
          </a:p>
          <a:p>
            <a:pPr lvl="0"/>
            <a:r>
              <a:rPr lang="en-US" b="1" dirty="0" err="1" smtClean="0"/>
              <a:t>MicroBitEventService</a:t>
            </a:r>
            <a:endParaRPr lang="en-US" dirty="0"/>
          </a:p>
          <a:p>
            <a:pPr lvl="1"/>
            <a:r>
              <a:rPr lang="en-US" dirty="0" smtClean="0"/>
              <a:t>provides </a:t>
            </a:r>
            <a:r>
              <a:rPr lang="en-US" dirty="0"/>
              <a:t>a BLE gateway for sending </a:t>
            </a:r>
            <a:r>
              <a:rPr lang="en-US" b="1" dirty="0" err="1"/>
              <a:t>MicroBitEvent</a:t>
            </a:r>
            <a:r>
              <a:rPr lang="en-US" dirty="0" err="1"/>
              <a:t>s</a:t>
            </a:r>
            <a:r>
              <a:rPr lang="en-US" dirty="0"/>
              <a:t> to the </a:t>
            </a:r>
            <a:r>
              <a:rPr lang="en-US" b="1" dirty="0" err="1" smtClean="0"/>
              <a:t>MicroBitMessageBus</a:t>
            </a:r>
            <a:endParaRPr lang="en-US" dirty="0"/>
          </a:p>
          <a:p>
            <a:pPr lvl="0"/>
            <a:r>
              <a:rPr lang="en-US" b="1" dirty="0" err="1" smtClean="0"/>
              <a:t>MicroBitDFUService</a:t>
            </a:r>
            <a:r>
              <a:rPr lang="en-US" dirty="0" smtClean="0"/>
              <a:t> represents </a:t>
            </a:r>
            <a:r>
              <a:rPr lang="en-US" dirty="0"/>
              <a:t>a Device Firmware Update (DFU) loader that </a:t>
            </a:r>
            <a:endParaRPr lang="en-US" dirty="0" smtClean="0"/>
          </a:p>
          <a:p>
            <a:pPr lvl="1"/>
            <a:r>
              <a:rPr lang="en-US" dirty="0" smtClean="0"/>
              <a:t>provides </a:t>
            </a:r>
            <a:r>
              <a:rPr lang="en-US" dirty="0"/>
              <a:t>a simple mechanism to identify an individual </a:t>
            </a:r>
            <a:r>
              <a:rPr lang="en-US" dirty="0" err="1"/>
              <a:t>micro:bit</a:t>
            </a:r>
            <a:r>
              <a:rPr lang="en-US" dirty="0"/>
              <a:t> amongst a classroom of </a:t>
            </a:r>
            <a:r>
              <a:rPr lang="en-US" dirty="0" smtClean="0"/>
              <a:t>others</a:t>
            </a:r>
          </a:p>
          <a:p>
            <a:pPr lvl="1"/>
            <a:r>
              <a:rPr lang="en-US" dirty="0" smtClean="0"/>
              <a:t>allows </a:t>
            </a:r>
            <a:r>
              <a:rPr lang="en-US" dirty="0"/>
              <a:t>BLE devices to discover and cache a passcode that can be used to flash the device over </a:t>
            </a:r>
            <a:r>
              <a:rPr lang="en-US" dirty="0" smtClean="0"/>
              <a:t>BLE </a:t>
            </a:r>
          </a:p>
          <a:p>
            <a:pPr lvl="1"/>
            <a:r>
              <a:rPr lang="en-US" dirty="0" smtClean="0"/>
              <a:t>provides </a:t>
            </a:r>
            <a:r>
              <a:rPr lang="en-US" dirty="0"/>
              <a:t>a BLE escape route for programs that 'brick' the </a:t>
            </a:r>
            <a:r>
              <a:rPr lang="en-US" dirty="0" err="1" smtClean="0"/>
              <a:t>micro:bit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2054" y="6028320"/>
            <a:ext cx="2275840" cy="71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84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407551"/>
              </p:ext>
            </p:extLst>
          </p:nvPr>
        </p:nvGraphicFramePr>
        <p:xfrm>
          <a:off x="1636008" y="1609643"/>
          <a:ext cx="9101778" cy="43948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91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102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64937">
                <a:tc>
                  <a:txBody>
                    <a:bodyPr/>
                    <a:lstStyle/>
                    <a:p>
                      <a:pPr marL="0" marR="0" indent="0" algn="ctr" defTabSz="9141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a </a:t>
                      </a:r>
                      <a:r>
                        <a:rPr lang="en-US" sz="2800" b="1" u="sng" dirty="0" smtClean="0"/>
                        <a:t>social cloud</a:t>
                      </a:r>
                      <a:r>
                        <a:rPr lang="en-US" sz="2800" dirty="0" smtClean="0"/>
                        <a:t> of</a:t>
                      </a:r>
                      <a:r>
                        <a:rPr lang="en-US" sz="2800" baseline="0" dirty="0" smtClean="0"/>
                        <a:t> s</a:t>
                      </a:r>
                      <a:r>
                        <a:rPr lang="en-US" sz="2800" dirty="0" smtClean="0"/>
                        <a:t>cripts, users, forums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1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a browser-based </a:t>
                      </a:r>
                      <a:r>
                        <a:rPr lang="en-US" sz="2800" b="1" u="sng" dirty="0" smtClean="0"/>
                        <a:t>IDE</a:t>
                      </a:r>
                      <a:r>
                        <a:rPr lang="en-US" sz="2800" b="1" dirty="0" smtClean="0"/>
                        <a:t>, </a:t>
                      </a:r>
                    </a:p>
                    <a:p>
                      <a:pPr marL="0" marR="0" indent="0" algn="ctr" defTabSz="9141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for </a:t>
                      </a:r>
                      <a:r>
                        <a:rPr lang="en-US" sz="2800" b="1" u="sng" dirty="0" smtClean="0"/>
                        <a:t>mobile</a:t>
                      </a:r>
                      <a:r>
                        <a:rPr lang="en-US" sz="2800" dirty="0" smtClean="0"/>
                        <a:t> devices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4937">
                <a:tc>
                  <a:txBody>
                    <a:bodyPr/>
                    <a:lstStyle/>
                    <a:p>
                      <a:pPr marL="0" marR="0" indent="0" algn="ctr" defTabSz="9141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/>
                        <a:t>a statically-typed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b="1" u="none" dirty="0" smtClean="0"/>
                        <a:t>language</a:t>
                      </a:r>
                      <a:r>
                        <a:rPr lang="en-US" sz="2800" b="1" u="none" baseline="0" dirty="0" smtClean="0"/>
                        <a:t> </a:t>
                      </a:r>
                      <a:r>
                        <a:rPr lang="en-US" sz="2800" b="0" u="none" dirty="0" smtClean="0"/>
                        <a:t>and libraries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1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u="sng" dirty="0" smtClean="0"/>
                        <a:t>Automated tutorials</a:t>
                      </a:r>
                    </a:p>
                    <a:p>
                      <a:pPr marL="0" marR="0" indent="0" algn="ctr" defTabSz="9141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dirty="0" smtClean="0"/>
                        <a:t>for absolute beginners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4937">
                <a:tc>
                  <a:txBody>
                    <a:bodyPr/>
                    <a:lstStyle/>
                    <a:p>
                      <a:pPr marL="0" marR="0" indent="0" algn="ctr" defTabSz="9141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</a:rPr>
                        <a:t>programming </a:t>
                      </a:r>
                    </a:p>
                    <a:p>
                      <a:pPr marL="0" marR="0" indent="0" algn="ctr" defTabSz="9141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</a:rPr>
                        <a:t>progression </a:t>
                      </a:r>
                      <a:endParaRPr lang="en-US" sz="2800" b="0" u="none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18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solidFill>
                            <a:srgbClr val="000000"/>
                          </a:solidFill>
                          <a:hlinkClick r:id="rId3"/>
                        </a:rPr>
                        <a:t>www.github.com/Microsoft/TouchDevelop</a:t>
                      </a:r>
                      <a:r>
                        <a:rPr lang="en-US" sz="2800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endParaRPr lang="en-US" sz="280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1455703" y="380609"/>
            <a:ext cx="6408136" cy="747896"/>
          </a:xfrm>
          <a:prstGeom prst="rect">
            <a:avLst/>
          </a:prstGeom>
        </p:spPr>
        <p:txBody>
          <a:bodyPr/>
          <a:lstStyle>
            <a:lvl1pPr algn="l" defTabSz="914188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100" baseline="0" dirty="0" smtClean="0">
                <a:ln w="3175">
                  <a:noFill/>
                </a:ln>
                <a:solidFill>
                  <a:schemeClr val="bg1">
                    <a:alpha val="99000"/>
                  </a:schemeClr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>
                <a:solidFill>
                  <a:schemeClr val="tx2"/>
                </a:solidFill>
              </a:rPr>
              <a:t>Touch Develop is… 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1332410" y="1297117"/>
            <a:ext cx="653143" cy="61831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1</a:t>
            </a:r>
          </a:p>
        </p:txBody>
      </p:sp>
      <p:sp>
        <p:nvSpPr>
          <p:cNvPr id="6" name="Oval 5"/>
          <p:cNvSpPr/>
          <p:nvPr/>
        </p:nvSpPr>
        <p:spPr bwMode="auto">
          <a:xfrm>
            <a:off x="5821678" y="1297117"/>
            <a:ext cx="653143" cy="61831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2</a:t>
            </a:r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1332409" y="2723320"/>
            <a:ext cx="653143" cy="61831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3</a:t>
            </a:r>
          </a:p>
        </p:txBody>
      </p:sp>
      <p:sp>
        <p:nvSpPr>
          <p:cNvPr id="8" name="Oval 7"/>
          <p:cNvSpPr/>
          <p:nvPr/>
        </p:nvSpPr>
        <p:spPr bwMode="auto">
          <a:xfrm>
            <a:off x="5821678" y="2799346"/>
            <a:ext cx="653143" cy="61831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4</a:t>
            </a:r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5821677" y="4219194"/>
            <a:ext cx="653143" cy="61831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6</a:t>
            </a:r>
          </a:p>
        </p:txBody>
      </p:sp>
      <p:sp>
        <p:nvSpPr>
          <p:cNvPr id="12" name="Oval 11"/>
          <p:cNvSpPr/>
          <p:nvPr/>
        </p:nvSpPr>
        <p:spPr bwMode="auto">
          <a:xfrm>
            <a:off x="1332408" y="4219194"/>
            <a:ext cx="653143" cy="618310"/>
          </a:xfrm>
          <a:prstGeom prst="ellipse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5</a:t>
            </a:r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9074" y="6118824"/>
            <a:ext cx="2467223" cy="73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29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TouchDevelop to C++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Compilation generates </a:t>
            </a:r>
            <a:r>
              <a:rPr lang="en-US" dirty="0"/>
              <a:t>free-standing </a:t>
            </a:r>
            <a:r>
              <a:rPr lang="en-US" dirty="0" smtClean="0"/>
              <a:t>references:</a:t>
            </a:r>
          </a:p>
          <a:p>
            <a:pPr lvl="1"/>
            <a:r>
              <a:rPr lang="en-US" dirty="0" smtClean="0"/>
              <a:t>to </a:t>
            </a:r>
            <a:r>
              <a:rPr lang="en-US" u="sng" dirty="0"/>
              <a:t>functions</a:t>
            </a:r>
            <a:r>
              <a:rPr lang="en-US" dirty="0"/>
              <a:t> to be filled in by the glue layer (e.g. number::</a:t>
            </a:r>
            <a:r>
              <a:rPr lang="en-US" dirty="0" err="1"/>
              <a:t>lt</a:t>
            </a:r>
            <a:r>
              <a:rPr lang="en-US" dirty="0"/>
              <a:t>(x, y</a:t>
            </a:r>
            <a:r>
              <a:rPr lang="en-US" dirty="0" smtClean="0"/>
              <a:t>))</a:t>
            </a:r>
          </a:p>
          <a:p>
            <a:pPr lvl="1"/>
            <a:r>
              <a:rPr lang="en-US" dirty="0" smtClean="0"/>
              <a:t>to </a:t>
            </a:r>
            <a:r>
              <a:rPr lang="en-US" u="sng" dirty="0"/>
              <a:t>types</a:t>
            </a:r>
            <a:r>
              <a:rPr lang="en-US" dirty="0"/>
              <a:t> defined by a given </a:t>
            </a:r>
            <a:r>
              <a:rPr lang="en-US" dirty="0" smtClean="0"/>
              <a:t>library</a:t>
            </a:r>
          </a:p>
          <a:p>
            <a:pPr lvl="2"/>
            <a:r>
              <a:rPr lang="en-US" dirty="0" err="1" smtClean="0"/>
              <a:t>micro_bit</a:t>
            </a:r>
            <a:r>
              <a:rPr lang="en-US" dirty="0"/>
              <a:t>::</a:t>
            </a:r>
            <a:r>
              <a:rPr lang="en-US" dirty="0" err="1"/>
              <a:t>user_types</a:t>
            </a:r>
            <a:r>
              <a:rPr lang="en-US" dirty="0"/>
              <a:t>::</a:t>
            </a:r>
            <a:r>
              <a:rPr lang="en-US" dirty="0" smtClean="0"/>
              <a:t>Image</a:t>
            </a:r>
          </a:p>
          <a:p>
            <a:pPr lvl="2"/>
            <a:r>
              <a:rPr lang="en-US" dirty="0" smtClean="0"/>
              <a:t>in </a:t>
            </a:r>
            <a:r>
              <a:rPr lang="en-US" dirty="0"/>
              <a:t>this case, </a:t>
            </a:r>
            <a:r>
              <a:rPr lang="en-US" dirty="0" smtClean="0"/>
              <a:t>TD Image </a:t>
            </a:r>
            <a:r>
              <a:rPr lang="en-US" dirty="0"/>
              <a:t>is marked as "shim</a:t>
            </a:r>
            <a:r>
              <a:rPr lang="en-US" dirty="0" smtClean="0"/>
              <a:t>" </a:t>
            </a:r>
            <a:r>
              <a:rPr lang="en-US" dirty="0"/>
              <a:t>and </a:t>
            </a:r>
            <a:r>
              <a:rPr lang="en-US" dirty="0" smtClean="0"/>
              <a:t>glue </a:t>
            </a:r>
            <a:r>
              <a:rPr lang="en-US" dirty="0"/>
              <a:t>layer </a:t>
            </a:r>
            <a:r>
              <a:rPr lang="en-US" dirty="0" smtClean="0"/>
              <a:t>defines Image</a:t>
            </a:r>
          </a:p>
          <a:p>
            <a:pPr lvl="1"/>
            <a:r>
              <a:rPr lang="en-US" dirty="0" smtClean="0"/>
              <a:t>to </a:t>
            </a:r>
            <a:r>
              <a:rPr lang="en-US" u="sng" dirty="0"/>
              <a:t>built-in types </a:t>
            </a:r>
            <a:r>
              <a:rPr lang="en-US" dirty="0"/>
              <a:t>(Number, Boolean, </a:t>
            </a:r>
            <a:r>
              <a:rPr lang="en-US" dirty="0" smtClean="0"/>
              <a:t>String)</a:t>
            </a:r>
          </a:p>
          <a:p>
            <a:pPr lvl="2"/>
            <a:r>
              <a:rPr lang="en-US" dirty="0" err="1" smtClean="0"/>
              <a:t>typedef'd</a:t>
            </a:r>
            <a:r>
              <a:rPr lang="en-US" dirty="0" smtClean="0"/>
              <a:t> </a:t>
            </a:r>
            <a:r>
              <a:rPr lang="en-US" dirty="0"/>
              <a:t>to their actual </a:t>
            </a:r>
            <a:r>
              <a:rPr lang="en-US" dirty="0" smtClean="0"/>
              <a:t>implementation</a:t>
            </a:r>
          </a:p>
          <a:p>
            <a:pPr lvl="1"/>
            <a:r>
              <a:rPr lang="en-US" dirty="0" smtClean="0"/>
              <a:t>to </a:t>
            </a:r>
            <a:r>
              <a:rPr lang="en-US" u="sng" dirty="0"/>
              <a:t>parameterized types </a:t>
            </a:r>
            <a:r>
              <a:rPr lang="en-US" dirty="0"/>
              <a:t>(e.g. Collection&lt;T</a:t>
            </a:r>
            <a:r>
              <a:rPr lang="en-US" dirty="0" smtClean="0"/>
              <a:t>&gt;)</a:t>
            </a:r>
          </a:p>
          <a:p>
            <a:pPr lvl="2"/>
            <a:r>
              <a:rPr lang="en-US" dirty="0" smtClean="0"/>
              <a:t>defined </a:t>
            </a:r>
            <a:r>
              <a:rPr lang="en-US" dirty="0"/>
              <a:t>using C++-11 to </a:t>
            </a:r>
            <a:r>
              <a:rPr lang="en-US" dirty="0" err="1"/>
              <a:t>ManagedType</a:t>
            </a:r>
            <a:r>
              <a:rPr lang="en-US" dirty="0"/>
              <a:t>&lt;vector&lt;T</a:t>
            </a:r>
            <a:r>
              <a:rPr lang="en-US" dirty="0" smtClean="0"/>
              <a:t>&gt;&gt;</a:t>
            </a:r>
          </a:p>
          <a:p>
            <a:pPr lvl="2"/>
            <a:endParaRPr lang="en-US" dirty="0"/>
          </a:p>
          <a:p>
            <a:r>
              <a:rPr lang="en-US" dirty="0" smtClean="0"/>
              <a:t>Glue layer (to be open sourced)</a:t>
            </a:r>
          </a:p>
          <a:p>
            <a:pPr lvl="1"/>
            <a:r>
              <a:rPr lang="en-US" dirty="0" smtClean="0"/>
              <a:t>https://github.com/Microsoft/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9074" y="6118824"/>
            <a:ext cx="2467223" cy="73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17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TouchDevelop entities to C++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User-defined libraries and types</a:t>
            </a:r>
            <a:endParaRPr lang="en-US" dirty="0"/>
          </a:p>
          <a:p>
            <a:pPr lvl="1"/>
            <a:r>
              <a:rPr lang="en-US" dirty="0" smtClean="0"/>
              <a:t>every </a:t>
            </a:r>
            <a:r>
              <a:rPr lang="en-US" dirty="0"/>
              <a:t>library is wrapped into a namespace</a:t>
            </a:r>
          </a:p>
          <a:p>
            <a:pPr lvl="1"/>
            <a:r>
              <a:rPr lang="en-US" dirty="0" smtClean="0"/>
              <a:t>each </a:t>
            </a:r>
            <a:r>
              <a:rPr lang="en-US" dirty="0"/>
              <a:t>function from the library gets assigned a human-readable name and is defined inside that namespace </a:t>
            </a:r>
          </a:p>
          <a:p>
            <a:pPr lvl="1"/>
            <a:r>
              <a:rPr lang="en-US" dirty="0" smtClean="0"/>
              <a:t>user-defined </a:t>
            </a:r>
            <a:r>
              <a:rPr lang="en-US" dirty="0"/>
              <a:t>types are within another (nested) namespace called </a:t>
            </a:r>
            <a:r>
              <a:rPr lang="en-US" dirty="0" err="1"/>
              <a:t>user_types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Recursion</a:t>
            </a:r>
            <a:endParaRPr lang="en-US" dirty="0"/>
          </a:p>
          <a:p>
            <a:pPr lvl="1"/>
            <a:r>
              <a:rPr lang="en-US" dirty="0"/>
              <a:t>because everything </a:t>
            </a:r>
            <a:r>
              <a:rPr lang="en-US" dirty="0" smtClean="0"/>
              <a:t>can be mutually </a:t>
            </a:r>
            <a:r>
              <a:rPr lang="en-US" dirty="0"/>
              <a:t>recursive, we declare first type "</a:t>
            </a:r>
            <a:r>
              <a:rPr lang="en-US" dirty="0" smtClean="0"/>
              <a:t>stubs”, then function stubs, then the actual functions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9074" y="6118824"/>
            <a:ext cx="2467223" cy="73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07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Capturing state: C++11 to the rescue!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C++11 closures alleviate the need for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losure conversion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ambda lifting</a:t>
            </a:r>
          </a:p>
          <a:p>
            <a:pPr lvl="1"/>
            <a:endParaRPr lang="en-US" dirty="0"/>
          </a:p>
          <a:p>
            <a:r>
              <a:rPr lang="en-US" dirty="0" smtClean="0"/>
              <a:t>Example</a:t>
            </a:r>
          </a:p>
          <a:p>
            <a:pPr lvl="1"/>
            <a:r>
              <a:rPr lang="en-US" dirty="0" smtClean="0">
                <a:hlinkClick r:id="rId3"/>
              </a:rPr>
              <a:t>http://test.microbit.co.uk/ddgrla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Uses </a:t>
            </a:r>
            <a:r>
              <a:rPr lang="en-US" dirty="0" err="1" smtClean="0"/>
              <a:t>std</a:t>
            </a:r>
            <a:r>
              <a:rPr lang="en-US" dirty="0"/>
              <a:t>::function </a:t>
            </a:r>
            <a:r>
              <a:rPr lang="en-US" dirty="0" smtClean="0"/>
              <a:t>to </a:t>
            </a:r>
            <a:r>
              <a:rPr lang="en-US" dirty="0"/>
              <a:t>copy the stack-allocated closure into the heap so that event handlers can call it whenever the event is generated.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9074" y="6118824"/>
            <a:ext cx="2467223" cy="73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731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18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317486" y="532660"/>
            <a:ext cx="5374640" cy="1669002"/>
          </a:xfrm>
        </p:spPr>
        <p:txBody>
          <a:bodyPr>
            <a:normAutofit/>
          </a:bodyPr>
          <a:lstStyle/>
          <a:p>
            <a:endParaRPr lang="en-GB" sz="4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333958" y="128659"/>
            <a:ext cx="5674359" cy="6568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3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4400" dirty="0" smtClean="0">
                <a:solidFill>
                  <a:srgbClr val="401B5B"/>
                </a:solidFill>
              </a:rPr>
              <a:t>Vision</a:t>
            </a:r>
          </a:p>
          <a:p>
            <a:pPr lvl="0"/>
            <a:endParaRPr lang="en-GB" sz="2800" dirty="0" smtClean="0">
              <a:solidFill>
                <a:srgbClr val="401B5B"/>
              </a:solidFill>
            </a:endParaRPr>
          </a:p>
          <a:p>
            <a:pPr marL="441325" indent="-441325" algn="l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rgbClr val="401B5B"/>
                </a:solidFill>
              </a:rPr>
              <a:t>Repeat the "BBC Micro" impact; from classroom to kitchen table</a:t>
            </a:r>
          </a:p>
          <a:p>
            <a:pPr marL="441325" indent="-441325" algn="l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rgbClr val="401B5B"/>
                </a:solidFill>
              </a:rPr>
              <a:t>A year-long campaign across all of BBC broadcasting</a:t>
            </a:r>
          </a:p>
          <a:p>
            <a:pPr marL="441325" indent="-441325" algn="l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rgbClr val="401B5B"/>
                </a:solidFill>
              </a:rPr>
              <a:t>A million devices, one for each 12-year old</a:t>
            </a:r>
          </a:p>
          <a:p>
            <a:pPr marL="441325" indent="-441325" algn="l">
              <a:buFont typeface="Arial" panose="020B0604020202020204" pitchFamily="34" charset="0"/>
              <a:buChar char="•"/>
            </a:pPr>
            <a:r>
              <a:rPr lang="en-GB" sz="2800" dirty="0" smtClean="0">
                <a:solidFill>
                  <a:srgbClr val="401B5B"/>
                </a:solidFill>
              </a:rPr>
              <a:t>Microsoft a leading partner; Touch Develop the platform</a:t>
            </a:r>
            <a:br>
              <a:rPr lang="en-GB" sz="2800" dirty="0" smtClean="0">
                <a:solidFill>
                  <a:srgbClr val="401B5B"/>
                </a:solidFill>
              </a:rPr>
            </a:br>
            <a:endParaRPr lang="en-GB" sz="2000" dirty="0">
              <a:solidFill>
                <a:srgbClr val="401B5B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874" y="215400"/>
            <a:ext cx="4827863" cy="648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2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235" y="1385683"/>
            <a:ext cx="5943600" cy="28003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963" y="365125"/>
            <a:ext cx="10515600" cy="1325563"/>
          </a:xfrm>
        </p:spPr>
        <p:txBody>
          <a:bodyPr/>
          <a:lstStyle/>
          <a:p>
            <a:r>
              <a:rPr lang="en-US" dirty="0" smtClean="0"/>
              <a:t>What is the BBC </a:t>
            </a:r>
            <a:r>
              <a:rPr lang="en-US" dirty="0" err="1" smtClean="0"/>
              <a:t>micro:bit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2257" y="1818536"/>
            <a:ext cx="516149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small personal coding </a:t>
            </a:r>
            <a:r>
              <a:rPr lang="en-US" dirty="0" smtClean="0"/>
              <a:t>device</a:t>
            </a:r>
            <a:endParaRPr lang="en-US" dirty="0"/>
          </a:p>
          <a:p>
            <a:endParaRPr lang="en-US" dirty="0"/>
          </a:p>
          <a:p>
            <a:r>
              <a:rPr lang="en-US" dirty="0"/>
              <a:t>an </a:t>
            </a:r>
            <a:r>
              <a:rPr lang="en-US" dirty="0" smtClean="0"/>
              <a:t>exciting intro to coding and making for students, with features to span multiple years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BBC providing 1 million to year 7 students in the UK, with massive radio, TV, online campaign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5746" y="4296793"/>
            <a:ext cx="3618478" cy="2132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48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03" y="200689"/>
            <a:ext cx="11476073" cy="645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01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browser-based introductory programming experience for students who have never programmed </a:t>
            </a:r>
            <a:r>
              <a:rPr lang="en-US" dirty="0" smtClean="0"/>
              <a:t>before</a:t>
            </a:r>
          </a:p>
          <a:p>
            <a:endParaRPr lang="en-US" dirty="0" smtClean="0"/>
          </a:p>
          <a:p>
            <a:r>
              <a:rPr lang="en-US" dirty="0"/>
              <a:t>an architecture that allows students to dig deeper to uncover the </a:t>
            </a:r>
            <a:r>
              <a:rPr lang="en-US" dirty="0" smtClean="0"/>
              <a:t>capabilities </a:t>
            </a:r>
            <a:r>
              <a:rPr lang="en-US" dirty="0"/>
              <a:t>of the </a:t>
            </a:r>
            <a:r>
              <a:rPr lang="en-US" dirty="0" err="1" smtClean="0"/>
              <a:t>micro:bit</a:t>
            </a:r>
            <a:endParaRPr lang="en-US" dirty="0"/>
          </a:p>
          <a:p>
            <a:endParaRPr lang="en-US" dirty="0" smtClean="0"/>
          </a:p>
          <a:p>
            <a:r>
              <a:rPr lang="en-US" dirty="0"/>
              <a:t>materials and a platform to support teachers with the </a:t>
            </a:r>
            <a:r>
              <a:rPr lang="en-US" dirty="0" err="1"/>
              <a:t>micro:bit</a:t>
            </a:r>
            <a:r>
              <a:rPr lang="en-US" dirty="0"/>
              <a:t> in their classrooms</a:t>
            </a:r>
          </a:p>
        </p:txBody>
      </p:sp>
    </p:spTree>
    <p:extLst>
      <p:ext uri="{BB962C8B-B14F-4D97-AF65-F5344CB8AC3E}">
        <p14:creationId xmlns:p14="http://schemas.microsoft.com/office/powerpoint/2010/main" val="179515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br>
              <a:rPr lang="en-US" dirty="0" smtClean="0"/>
            </a:br>
            <a:r>
              <a:rPr lang="en-US" sz="4000" dirty="0" smtClean="0"/>
              <a:t>(www.microbit.co.uk)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57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ound Same Side Corner Rectangle 38"/>
          <p:cNvSpPr/>
          <p:nvPr/>
        </p:nvSpPr>
        <p:spPr>
          <a:xfrm>
            <a:off x="2779490" y="358445"/>
            <a:ext cx="5910638" cy="3143750"/>
          </a:xfrm>
          <a:prstGeom prst="round2Same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8" name="Cloud 37"/>
          <p:cNvSpPr/>
          <p:nvPr/>
        </p:nvSpPr>
        <p:spPr>
          <a:xfrm>
            <a:off x="1968446" y="3650280"/>
            <a:ext cx="6247933" cy="3044910"/>
          </a:xfrm>
          <a:prstGeom prst="cloud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476984" y="173779"/>
            <a:ext cx="1722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Client Computer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198661" y="445467"/>
            <a:ext cx="3464768" cy="29259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3806566" y="731433"/>
            <a:ext cx="2591712" cy="3621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TouchDevelop script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3902480" y="2929825"/>
            <a:ext cx="2335831" cy="362103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C++ program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825172" y="5865412"/>
            <a:ext cx="2490445" cy="36210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ARM binary program</a:t>
            </a:r>
          </a:p>
        </p:txBody>
      </p:sp>
      <p:sp>
        <p:nvSpPr>
          <p:cNvPr id="17" name="Down Arrow 16"/>
          <p:cNvSpPr/>
          <p:nvPr/>
        </p:nvSpPr>
        <p:spPr>
          <a:xfrm>
            <a:off x="4902216" y="1142077"/>
            <a:ext cx="380391" cy="43159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8" name="Down Arrow 17"/>
          <p:cNvSpPr/>
          <p:nvPr/>
        </p:nvSpPr>
        <p:spPr>
          <a:xfrm>
            <a:off x="4902218" y="2465221"/>
            <a:ext cx="380391" cy="43159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3305983" y="1609344"/>
            <a:ext cx="3154071" cy="804672"/>
            <a:chOff x="3986178" y="2194561"/>
            <a:chExt cx="3154071" cy="804672"/>
          </a:xfrm>
        </p:grpSpPr>
        <p:sp>
          <p:nvSpPr>
            <p:cNvPr id="24" name="Flowchart: Alternate Process 23"/>
            <p:cNvSpPr/>
            <p:nvPr/>
          </p:nvSpPr>
          <p:spPr>
            <a:xfrm>
              <a:off x="3986178" y="2194561"/>
              <a:ext cx="1162517" cy="804672"/>
            </a:xfrm>
            <a:prstGeom prst="flowChartAlternateProcess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prstClr val="black"/>
                  </a:solidFill>
                </a:rPr>
                <a:t>Compiler</a:t>
              </a:r>
            </a:p>
            <a:p>
              <a:pPr algn="ctr"/>
              <a:r>
                <a:rPr lang="en-US" dirty="0">
                  <a:solidFill>
                    <a:prstClr val="black"/>
                  </a:solidFill>
                </a:rPr>
                <a:t>1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071266" y="2194561"/>
              <a:ext cx="2068983" cy="4023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prstClr val="white"/>
                  </a:solidFill>
                </a:rPr>
                <a:t>TouchDevelop  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071266" y="2596897"/>
              <a:ext cx="2068983" cy="402336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prstClr val="white"/>
                  </a:solidFill>
                </a:rPr>
                <a:t>C++</a:t>
              </a:r>
            </a:p>
          </p:txBody>
        </p:sp>
      </p:grpSp>
      <p:sp>
        <p:nvSpPr>
          <p:cNvPr id="26" name="Down Arrow 25"/>
          <p:cNvSpPr/>
          <p:nvPr/>
        </p:nvSpPr>
        <p:spPr>
          <a:xfrm>
            <a:off x="4902218" y="3368826"/>
            <a:ext cx="380391" cy="647216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7" name="Down Arrow 26"/>
          <p:cNvSpPr/>
          <p:nvPr/>
        </p:nvSpPr>
        <p:spPr>
          <a:xfrm>
            <a:off x="4843668" y="5373093"/>
            <a:ext cx="380391" cy="431597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7088547" y="2929824"/>
            <a:ext cx="1388437" cy="36210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ARM binary</a:t>
            </a:r>
          </a:p>
        </p:txBody>
      </p:sp>
      <p:cxnSp>
        <p:nvCxnSpPr>
          <p:cNvPr id="48" name="Curved Connector 47"/>
          <p:cNvCxnSpPr>
            <a:stCxn id="15" idx="3"/>
            <a:endCxn id="40" idx="2"/>
          </p:cNvCxnSpPr>
          <p:nvPr/>
        </p:nvCxnSpPr>
        <p:spPr>
          <a:xfrm flipV="1">
            <a:off x="6315617" y="3291927"/>
            <a:ext cx="1467149" cy="2754537"/>
          </a:xfrm>
          <a:prstGeom prst="curvedConnector2">
            <a:avLst/>
          </a:prstGeom>
          <a:ln w="136525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lowchart: Alternate Process 24"/>
          <p:cNvSpPr/>
          <p:nvPr/>
        </p:nvSpPr>
        <p:spPr>
          <a:xfrm>
            <a:off x="3343900" y="4086358"/>
            <a:ext cx="1162517" cy="1221358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black"/>
                </a:solidFill>
              </a:rPr>
              <a:t>Compiler</a:t>
            </a:r>
          </a:p>
          <a:p>
            <a:pPr algn="ctr"/>
            <a:r>
              <a:rPr lang="en-US" dirty="0">
                <a:solidFill>
                  <a:prstClr val="black"/>
                </a:solidFill>
              </a:rPr>
              <a:t>2</a:t>
            </a:r>
          </a:p>
        </p:txBody>
      </p:sp>
      <p:cxnSp>
        <p:nvCxnSpPr>
          <p:cNvPr id="52" name="Curved Connector 51"/>
          <p:cNvCxnSpPr>
            <a:stCxn id="40" idx="0"/>
            <a:endCxn id="5" idx="2"/>
          </p:cNvCxnSpPr>
          <p:nvPr/>
        </p:nvCxnSpPr>
        <p:spPr>
          <a:xfrm rot="16200000" flipV="1">
            <a:off x="6981948" y="2129006"/>
            <a:ext cx="1151662" cy="449974"/>
          </a:xfrm>
          <a:prstGeom prst="curvedConnector4">
            <a:avLst>
              <a:gd name="adj1" fmla="val 34224"/>
              <a:gd name="adj2" fmla="val 205083"/>
            </a:avLst>
          </a:prstGeom>
          <a:ln w="136525" cmpd="sng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398035" y="5432337"/>
            <a:ext cx="2231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mbed compile service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385451" y="4899841"/>
            <a:ext cx="2081643" cy="40787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ARM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4385451" y="4493625"/>
            <a:ext cx="2080001" cy="391961"/>
          </a:xfrm>
          <a:prstGeom prst="roundRect">
            <a:avLst>
              <a:gd name="adj" fmla="val 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prstClr val="white"/>
                </a:solidFill>
              </a:rPr>
              <a:t>mbed</a:t>
            </a:r>
            <a:r>
              <a:rPr lang="en-US" dirty="0">
                <a:solidFill>
                  <a:prstClr val="white"/>
                </a:solidFill>
              </a:rPr>
              <a:t> C++ SDK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4385451" y="4091138"/>
            <a:ext cx="2080001" cy="391961"/>
          </a:xfrm>
          <a:prstGeom prst="roundRect">
            <a:avLst>
              <a:gd name="adj" fmla="val 0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C++</a:t>
            </a:r>
          </a:p>
        </p:txBody>
      </p:sp>
      <p:sp>
        <p:nvSpPr>
          <p:cNvPr id="2" name="Oval 1"/>
          <p:cNvSpPr/>
          <p:nvPr/>
        </p:nvSpPr>
        <p:spPr>
          <a:xfrm>
            <a:off x="381926" y="1015654"/>
            <a:ext cx="391886" cy="39914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412517" y="2972958"/>
            <a:ext cx="2421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User copies ARM binary</a:t>
            </a:r>
          </a:p>
          <a:p>
            <a:r>
              <a:rPr lang="en-US" dirty="0">
                <a:solidFill>
                  <a:prstClr val="black"/>
                </a:solidFill>
              </a:rPr>
              <a:t>to </a:t>
            </a:r>
            <a:r>
              <a:rPr lang="en-US" dirty="0" err="1">
                <a:solidFill>
                  <a:prstClr val="black"/>
                </a:solidFill>
              </a:rPr>
              <a:t>micro:bit</a:t>
            </a:r>
            <a:r>
              <a:rPr lang="en-US" dirty="0">
                <a:solidFill>
                  <a:prstClr val="black"/>
                </a:solidFill>
              </a:rPr>
              <a:t> drive</a:t>
            </a:r>
          </a:p>
        </p:txBody>
      </p:sp>
      <p:sp>
        <p:nvSpPr>
          <p:cNvPr id="31" name="Oval 30"/>
          <p:cNvSpPr/>
          <p:nvPr/>
        </p:nvSpPr>
        <p:spPr>
          <a:xfrm>
            <a:off x="8976140" y="3031337"/>
            <a:ext cx="391886" cy="39914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3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04609" y="1575078"/>
            <a:ext cx="2284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User codes TouchDevelop</a:t>
            </a:r>
          </a:p>
          <a:p>
            <a:r>
              <a:rPr lang="en-US" dirty="0">
                <a:solidFill>
                  <a:prstClr val="black"/>
                </a:solidFill>
              </a:rPr>
              <a:t>script and presses “compile” button</a:t>
            </a:r>
          </a:p>
        </p:txBody>
      </p:sp>
      <p:sp>
        <p:nvSpPr>
          <p:cNvPr id="5" name="Flowchart: Magnetic Disk 4"/>
          <p:cNvSpPr/>
          <p:nvPr/>
        </p:nvSpPr>
        <p:spPr>
          <a:xfrm>
            <a:off x="7332792" y="1414797"/>
            <a:ext cx="1031397" cy="726730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Drive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3179152" y="380090"/>
            <a:ext cx="1492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Web  browser</a:t>
            </a:r>
          </a:p>
        </p:txBody>
      </p:sp>
      <p:sp>
        <p:nvSpPr>
          <p:cNvPr id="45" name="Oval 44"/>
          <p:cNvSpPr/>
          <p:nvPr/>
        </p:nvSpPr>
        <p:spPr>
          <a:xfrm>
            <a:off x="8303027" y="4821088"/>
            <a:ext cx="391886" cy="399143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2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9490449" y="800311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USB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8774030" y="4885586"/>
            <a:ext cx="24221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User accepts download </a:t>
            </a:r>
          </a:p>
          <a:p>
            <a:r>
              <a:rPr lang="en-US" dirty="0">
                <a:solidFill>
                  <a:prstClr val="black"/>
                </a:solidFill>
              </a:rPr>
              <a:t>of ARM binary</a:t>
            </a:r>
            <a:br>
              <a:rPr lang="en-US" dirty="0">
                <a:solidFill>
                  <a:prstClr val="black"/>
                </a:solidFill>
              </a:rPr>
            </a:br>
            <a:endParaRPr lang="en-US" dirty="0">
              <a:solidFill>
                <a:prstClr val="black"/>
              </a:solidFill>
            </a:endParaRPr>
          </a:p>
        </p:txBody>
      </p:sp>
      <p:cxnSp>
        <p:nvCxnSpPr>
          <p:cNvPr id="60" name="Elbow Connector 59"/>
          <p:cNvCxnSpPr>
            <a:stCxn id="5" idx="1"/>
          </p:cNvCxnSpPr>
          <p:nvPr/>
        </p:nvCxnSpPr>
        <p:spPr>
          <a:xfrm rot="5400000" flipH="1" flipV="1">
            <a:off x="9420643" y="-196251"/>
            <a:ext cx="38896" cy="3183201"/>
          </a:xfrm>
          <a:prstGeom prst="bentConnector3">
            <a:avLst>
              <a:gd name="adj1" fmla="val 687721"/>
            </a:avLst>
          </a:prstGeom>
          <a:ln>
            <a:headEnd type="triangle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6404" y="1431338"/>
            <a:ext cx="1250575" cy="997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771936" y="1358281"/>
            <a:ext cx="2368263" cy="1333481"/>
          </a:xfrm>
          <a:prstGeom prst="rect">
            <a:avLst/>
          </a:prstGeom>
        </p:spPr>
      </p:pic>
      <p:pic>
        <p:nvPicPr>
          <p:cNvPr id="33" name="tmp7BD1">
            <a:hlinkClick r:id="" action="ppaction://media"/>
          </p:cNvPr>
          <p:cNvPicPr>
            <a:picLocks noChangeAspect="1"/>
          </p:cNvPicPr>
          <p:nvPr>
            <a:videoFile r:link="rId3"/>
            <p:custDataLst>
              <p:custData r:id="rId4"/>
              <p:tags r:id="rId5"/>
            </p:custDataLst>
            <p:extLst>
              <p:ext uri="{DAA4B4D4-6D71-4841-9C94-3DE7FCFB9230}">
                <p14:media xmlns:p14="http://schemas.microsoft.com/office/powerpoint/2010/main" r:embed="rId6">
                  <p14:trim end="136.2018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861800" y="101600"/>
            <a:ext cx="228600" cy="228600"/>
          </a:xfrm>
          <a:prstGeom prst="rect">
            <a:avLst/>
          </a:prstGeom>
        </p:spPr>
      </p:pic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80654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“interesting” constraints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ARM Cortex M0</a:t>
            </a:r>
          </a:p>
          <a:p>
            <a:pPr lvl="1"/>
            <a:r>
              <a:rPr lang="en-US" dirty="0" smtClean="0"/>
              <a:t>128K Flash (for program and static data)</a:t>
            </a:r>
          </a:p>
          <a:p>
            <a:pPr lvl="1"/>
            <a:r>
              <a:rPr lang="en-US" dirty="0" smtClean="0"/>
              <a:t>16k RAM (for stack and heap)</a:t>
            </a:r>
          </a:p>
          <a:p>
            <a:endParaRPr lang="en-US" dirty="0"/>
          </a:p>
          <a:p>
            <a:r>
              <a:rPr lang="en-US" dirty="0" smtClean="0"/>
              <a:t>Bluetooth Low Energy (BLE) stack</a:t>
            </a:r>
          </a:p>
          <a:p>
            <a:pPr lvl="1"/>
            <a:r>
              <a:rPr lang="en-US" dirty="0" smtClean="0"/>
              <a:t>Eats up quite a bit of RAM (~12k)</a:t>
            </a:r>
          </a:p>
          <a:p>
            <a:pPr lvl="1"/>
            <a:endParaRPr lang="en-US" dirty="0"/>
          </a:p>
          <a:p>
            <a:r>
              <a:rPr lang="en-US" dirty="0"/>
              <a:t>S</a:t>
            </a:r>
            <a:r>
              <a:rPr lang="en-US" dirty="0" smtClean="0"/>
              <a:t>upport both flashing with USB and “over the air” with 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150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25378" y="282487"/>
            <a:ext cx="115784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The technology stack</a:t>
            </a:r>
            <a:endParaRPr lang="en-US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226598" y="1626044"/>
            <a:ext cx="10972800" cy="4525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800" dirty="0" smtClean="0">
                <a:hlinkClick r:id="rId5"/>
              </a:rPr>
              <a:t>www.touchdevelop.com</a:t>
            </a:r>
            <a:endParaRPr lang="en-US" sz="3200" b="1" dirty="0" smtClean="0"/>
          </a:p>
          <a:p>
            <a:pPr lvl="1"/>
            <a:r>
              <a:rPr lang="en-US" sz="2800" dirty="0"/>
              <a:t>b</a:t>
            </a:r>
            <a:r>
              <a:rPr lang="en-US" sz="2800" dirty="0" smtClean="0"/>
              <a:t>rowser-based edit/run/simulate</a:t>
            </a:r>
          </a:p>
          <a:p>
            <a:pPr lvl="1"/>
            <a:r>
              <a:rPr lang="en-US" sz="2800" dirty="0"/>
              <a:t>c</a:t>
            </a:r>
            <a:r>
              <a:rPr lang="en-US" sz="2800" dirty="0" smtClean="0"/>
              <a:t>ompile to C++</a:t>
            </a:r>
          </a:p>
          <a:p>
            <a:pPr lvl="1"/>
            <a:endParaRPr lang="en-US" sz="2800" dirty="0" smtClean="0"/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C++ </a:t>
            </a:r>
            <a:r>
              <a:rPr lang="en-US" sz="2800" dirty="0" err="1" smtClean="0"/>
              <a:t>micro:bit</a:t>
            </a:r>
            <a:r>
              <a:rPr lang="en-US" sz="2800" dirty="0" smtClean="0"/>
              <a:t> runtime</a:t>
            </a:r>
            <a:endParaRPr lang="en-US" sz="3200" b="1" dirty="0"/>
          </a:p>
          <a:p>
            <a:pPr lvl="1"/>
            <a:endParaRPr lang="en-US" sz="3200" b="1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3200" b="1" dirty="0" smtClean="0"/>
          </a:p>
          <a:p>
            <a:pPr lvl="1"/>
            <a:r>
              <a:rPr lang="en-US" sz="2800" dirty="0" err="1" smtClean="0"/>
              <a:t>mbed</a:t>
            </a:r>
            <a:r>
              <a:rPr lang="en-US" sz="2800" dirty="0" smtClean="0"/>
              <a:t> platform, C++ compiler service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0358" y="1870620"/>
            <a:ext cx="2467223" cy="7335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41638" y="5203532"/>
            <a:ext cx="2584960" cy="69570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276415" y="2955651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918" y="3889026"/>
            <a:ext cx="2275840" cy="712697"/>
          </a:xfrm>
          <a:prstGeom prst="rect">
            <a:avLst/>
          </a:prstGeom>
        </p:spPr>
      </p:pic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4091988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6279CAE7-2289-4C53-9D62-5358F0336A41}"/>
  <p:tag name="ATHENA.CUSTOMXMLCONTENT" val="&lt;?xml version=&quot;1.0&quot;?&gt;&lt;athena xmlns=&quot;http://schemas.microsoft.com/edu/athena&quot; version=&quot;0.1.3885.0&quot;&gt;&lt;timings duration=&quot;50135&quot;/&gt;&lt;/athena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AF8F29D5-03BB-44EE-A12E-8AF8675D42C0}"/>
  <p:tag name="ATHENA.CUSTOMXMLCONTENT" val="&lt;?xml version=&quot;1.0&quot;?&gt;&lt;athena xmlns=&quot;http://schemas.microsoft.com/edu/athena&quot; version=&quot;0.1.3885.0&quot;&gt;&lt;media streamable=&quot;true&quot; recordStart=&quot;0&quot; recordEnd=&quot;50135&quot; recordLength=&quot;50271&quot; audioOnly=&quot;true&quot; start=&quot;0&quot; end=&quot;50135&quot; audioFormat=&quot;{00001610-0000-0010-8000-00AA00389B71}&quot; audioRate=&quot;44100&quot; muted=&quot;false&quot; volume=&quot;0.8&quot; fadeIn=&quot;0&quot; fadeOut=&quot;0&quot; videoFormat=&quot;{34363248-0000-0010-8000-00AA00389B71}&quot; videoRate=&quot;15&quot; videoWidth=&quot;256&quot; videoHeight=&quot;256&quot;/&gt;&lt;/athena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THENA.CUSTOMXMLID" val="{7F401671-7E2A-4D1A-B1E5-2F983F9E79F8}"/>
  <p:tag name="ATHENA.CUSTOMXMLCONTENT" val="&lt;?xml version=&quot;1.0&quot;?&gt;&lt;athena xmlns=&quot;http://schemas.microsoft.com/edu/athena&quot; version=&quot;0.1.3885.0&quot;&gt;&lt;timings duration=&quot;27947&quot;&gt;&lt;event time=&quot;9295&quot; type=&quot;OnNext&quot; clickIndex=&quot;1&quot; wacClickIndex=&quot;1&quot;/&gt;&lt;/timings&gt;&lt;/athena&gt;"/>
</p:tagLst>
</file>

<file path=ppt/theme/theme1.xml><?xml version="1.0" encoding="utf-8"?>
<a:theme xmlns:a="http://schemas.openxmlformats.org/drawingml/2006/main" name="2_Office Theme">
  <a:themeElements>
    <a:clrScheme name="SPJ">
      <a:dk1>
        <a:srgbClr val="757070"/>
      </a:dk1>
      <a:lt1>
        <a:sysClr val="window" lastClr="FFFFFF"/>
      </a:lt1>
      <a:dk2>
        <a:srgbClr val="401B5B"/>
      </a:dk2>
      <a:lt2>
        <a:srgbClr val="FFFFFF"/>
      </a:lt2>
      <a:accent1>
        <a:srgbClr val="9349C9"/>
      </a:accent1>
      <a:accent2>
        <a:srgbClr val="ED7D31"/>
      </a:accent2>
      <a:accent3>
        <a:srgbClr val="A5A5A5"/>
      </a:accent3>
      <a:accent4>
        <a:srgbClr val="FFC000"/>
      </a:accent4>
      <a:accent5>
        <a:srgbClr val="70AD47"/>
      </a:accent5>
      <a:accent6>
        <a:srgbClr val="5B9BD5"/>
      </a:accent6>
      <a:hlink>
        <a:srgbClr val="C55A11"/>
      </a:hlink>
      <a:folHlink>
        <a:srgbClr val="C55A11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athena xmlns="http://schemas.microsoft.com/edu/athena" version="0.1.3885.0">
  <timings duration="27947">
    <event time="9295" type="OnNext" clickIndex="1" wacClickIndex="1"/>
  </timings>
</athena>
</file>

<file path=customXml/item2.xml><?xml version="1.0" encoding="utf-8"?>
<athena xmlns="http://schemas.microsoft.com/edu/athena" version="0.1.3885.0">
  <media streamable="true" recordStart="0" recordEnd="27947" recordLength="28066" audioOnly="true" start="0" end="27947" audioFormat="{00001610-0000-0010-8000-00AA00389B71}" audioRate="44100" muted="false" volume="0.8" fadeIn="0" fadeOut="0" videoFormat="{34363248-0000-0010-8000-00AA00389B71}" videoRate="15" videoWidth="256" videoHeight="256"/>
</athena>
</file>

<file path=customXml/item3.xml><?xml version="1.0" encoding="utf-8"?>
<athena xmlns="http://schemas.microsoft.com/edu/athena" version="0.1.3885.0">
  <ink scale="0.7076167">AAEAAAD/////AQAAAAAAAAAMAgAAAE9BdXRob3JQUFQsIFZlcnNpb249MC4xLjM4ODUuMCwgQ3VsdHVyZT1uZXV0cmFsLCBQdWJsaWNLZXlUb2tlbj0zMWJmMzg1NmFkMzY0ZTM1BQEAAAALSW5rTWF0dGVyVjEDAAAADUxpc3RgMStfaXRlbXMMTGlzdGAxK19zaXplD0xpc3RgMStfdmVyc2lvbgQAABdTaGFyZWQuSW5raW5nLklua0F0b21bXQIAAAAICAIAAAAJAwAAAAMAAAAGAAAABwMAAAAAAQAAAAQAAAAECUlua0F0b21WMQIAAAAJBAAAAAkFAAAACQYAAAAKBQQAAAALUGVuU3Ryb2tlVjEEAAAACkF0dHJpYnV0ZXMFVHJhY2UJU3RhcnRUaW1lBFR5cGUEBAAED1BlbkF0dHJpYnV0ZXNWMQIAAAAKSW5rVHJhY2VWMQIAAAAQDEFjdGlvblR5cGVWMQIAAAACAAAACQcAAAAJCAAAAGpDAAAAAAAABff///8MQWN0aW9uVHlwZVYxAQAAAAd2YWx1ZV9fAAgCAAAAAAAAAAEFAAAABAAAAAkKAAAACQsAAACgWgAAAAAAAAH0////9////wAAAAAFBgAAAA1DbGVhckNhbnZhc1YxAgAAAAlTdGFydFRpbWUEVHlwZQAEEAxBY3Rpb25UeXBlVjECAAAAAgAAACttAAAAAAAAAfP////3////AAAAAAUHAAAAD1BlbkF0dHJpYnV0ZXNWMQoAAAAHX2NvbG9yQQdfY29sb3JSB19jb2xvckcHX2NvbG9yQgpGaXRUb0N1cnZlBkhlaWdodA5JZ25vcmVQcmVzc3VyZQ1Jc0hpZ2hsaWdodGVyBVNoYXBlBVdpZHRoAAAAAAAAAAAEAAICAgIBBgEBDEJydXNoU2hhcGVWMQIAAAAGAgAAAP//AAAAAAAAAAAA8D8AAAXy////DEJydXNoU2hhcGVWMQEAAAAHdmFsdWVfXwAIAgAAAAEAAAAAAAAAAADwPwUIAAAACklua1RyYWNlVjEDAAAADUxpc3RgMStfaXRlbXMMTGlzdGAxK19zaXplD0xpc3RgMStfdmVyc2lvbgQAABhTaGFyZWQuSW5raW5nLklua1BvaW50W10CAAAACAgCAAAACQ8AAAA9AAAAPQAAAAEKAAAABwAAAP//AAAAAAAAAAAA8D8AAAHw////8v///wEAAAAAAAAAAADwPwELAAAACAAAAAkRAAAAawAAAGsAAAAHDwAAAAABAAAAQAAAAAQKSW5rUG9pbnRWMQIAAAAJEgAAAAkTAAAACRQAAAAJFQAAAAkWAAAACRcAAAAJGAAAAAkZAAAACRoAAAAJGwAAAAkcAAAACR0AAAAJHgAAAAkfAAAACSAAAAAJIQAAAAkiAAAACSMAAAAJJAAAAAklAAAACSYAAAAJJwAAAAkoAAAACSkAAAAJKgAAAAkrAAAACSwAAAAJLQAAAAkuAAAACS8AAAAJMAAAAAkxAAAACTIAAAAJMwAAAAk0AAAACTUAAAAJNgAAAAk3AAAACTgAAAAJOQAAAAk6AAAACTsAAAAJPAAAAAk9AAAACT4AAAAJPwAAAAlAAAAACUEAAAAJQgAAAAlDAAAACUQAAAAJRQAAAAlGAAAACUcAAAAJSAAAAAlJAAAACUoAAAAJSwAAAAlMAAAACU0AAAAJTgAAAA0DBxEAAAAAAQAAAIAAAAAECklua1BvaW50VjECAAAACU8AAAAJUAAAAAlRAAAACVIAAAAJUwAAAAlUAAAACVUAAAAJVgAAAAlXAAAACVgAAAAJWQAAAAlaAAAACVsAAAAJXAAAAAldAAAACV4AAAAJXwAAAAlgAAAACWEAAAAJYgAAAAljAAAACWQAAAAJZQAAAAlmAAAACWcAAAAJaAAAAAlpAAAACWoAAAAJawAAAAlsAAAACW0AAAAJbgAAAAlvAAAACXAAAAAJcQAAAAlyAAAACXMAAAAJdAAAAAl1AAAACXYAAAAJdwAAAAl4AAAACXkAAAAJegAAAAl7AAAACXwAAAAJfQAAAAl+AAAACX8AAAAJgAAAAAmBAAAACYIAAAAJgwAAAAmEAAAACYUAAAAJhgAAAAmHAAAACYgAAAAJiQAAAAmKAAAACYsAAAAJjAAAAAmNAAAACY4AAAAJjwAAAAmQAAAACZEAAAAJkgAAAAmTAAAACZQAAAAJlQAAAAmWAAAACZcAAAAJmAAAAAmZAAAACZoAAAAJmwAAAAmcAAAACZ0AAAAJngAAAAmfAAAACaAAAAAJoQAAAAmiAAAACaMAAAAJpAAAAAmlAAAACaYAAAAJpwAAAAmoAAAACakAAAAJqgAAAAmrAAAACawAAAAJrQAAAAmuAAAACa8AAAAJsAAAAAmxAAAACbIAAAAJswAAAAm0AAAACbUAAAAJtgAAAAm3AAAACbgAAAAJuQAAAA0VBRIAAAAKSW5rUG9pbnRWMQQAAAABWAFZDlByZXNzdXJlRmFjdG9yCVRpbWVTdGFtcAAAAAAGBgsQAgAAAKDhG1Fg0uk/AN5MPFk0VT8AAAA/AAAAAAAAAAABEwAAABIAAADgyvCNKDDpPwDeTDxZNFU/AAAAPwAAAAAAAAAAARQAAAASAAAAMJ2aB7nr5z8A3kw8WTRVPwAAAD+HAAAAAAAAAAEVAAAAEgAAAIBvRIFJp+Y/AN5MPFk0VT8AAAA/hwAAAAAAAAABFgAAABIAAADwQe762WLlPwDeTDxZNFU/AAAAP6cAAAAAAAAAARcAAAASAAAAQBSYdGoe5D8A3kw8WTRVPwAAAD+2AAAAAAAAAAEYAAAAEgAAANDPFivDN+I/AN5MPFk0VT8AAAA/xgAAAAAAAAABGQAAABIAAABAosCkU/PgPwDeTDxZNFU/AAAAP8YAAAAAAAAAARoAAAASAAAAQOnUPMhd3z+AdUZ3/G9zPwAAAD/WAAAAAAAAAAEbAAAAEgAAAKC7frZYGd4/gHVGd/xvcz8AAAA/1gAAAAAAAAABHAAAABIAAACAYNKpeZDbP4B1Rnf8b3M/AAAAP+UAAAAAAAAAAR0AAAASAAAAIAUmnZoH2T+AdUZ3/G9zPwAAAD/1AAAAAAAAAAEeAAAAEgAAAKDXzxYrw9c/gHVGd/xvcz8AAAA/BAEAAAAAAAABHwAAABIAAADgqXmQu37WP4B1Rnf8b3M/AAAAPwQBAAAAAAAAASAAAAASAAAAQHwjCkw61T+AdUZ3/G9zPwAAAD8UAQAAAAAAAAEhAAAAEgAAAEB8IwpMOtU/ABVgi2+Bej8AAAA/JAEAAAAAAAABIgAAABIAAABAfCMKTDrVP0DavE9xyYA/AAAAPzMBAAAAAAAAASMAAAASAAAAoE7Ng9z10z9A2rxPccmAPwAAAD9DAQAAAAAAAAEkAAAAEgAAAOAgd/1ssdI/QNq8T3HJgD8AAAA/UwEAAAAAAAABJQAAABIAAABA8yB3/WzRP0B51mPk2oc/AAAAP9ABAAAAAAAAASYAAAASAAAAQPMgd/1s0T8A3ARG5f6SPwAAAD/QAQAAAAAAAAEnAAAAEgAAAEDzIHf9bNE/AOMkH7XUmz8AAAA/3wEAAAAAAAABKAAAABIAAABA8yB3/WzRP+DcKEGfGaQ/AAAAP+8BAAAAAAAAASkAAAASAAAAQPMgd/1s0T9gFDyQtWapPwAAAD/vAQAAAAAAAAEqAAAAEgAAAEDzIHf9bNE/uHNsgyutsD8AAAA//gEAAAAAAAABKwAAABIAAADAxcrwjSjQP5DbckiIcbI/AAAAPw4CAAAAAAAAASwAAAASAAAAADDp1DzIzT9Q3bo+/Ka0PwAAAD8OAgAAAAAAAAEtAAAAEgAAAMB5kLt+tsg/+KzHyLUvuD8AAAA/HgIAAAAAAAABLgAAABIAAACAHuSuny3GP6DikiFYR7s/AAAAPy0CAAAAAAAAAS8AAAASAAAAgBm+EQUmvT9o5NoXzHy9PwAAAD9BAgAAAAAAAAEwAAAAEgAAAIAZvhEFJr0/MEzh3ChBvz8AAAA/QQIAAAAAAAABMQAAABIAAACAYmX4RhS4P/RzNQLa88A/AAAAP1ECAAAAAAAAATIAAAASAAAAgKwM34gCsz/sDXcz8WTBPwAAAD9gAgAAAAAAAAEzAAAAEgAAAADsZ4uV4as/0EH6lR9Hwj8AAAA/cAIAAAAAAAABNAAAABIAAAAA7GeLleGrP7R1ffhNKcM/AAAAP3ACAAAAAAAAATUAAAASAAAAAOxni5Xhqz+cdqHzB0TEPwAAAD9/AgAAAAAAAAE2AAAAEgAAAADsZ4uV4as/iN2DvartxD8AAAA/jwIAAAAAAAABNwAAABIAAAAA7GeLleGrP2wRByDZz8U/AAAAP48CAAAAAAAAATgAAAASAAAAAOxni5Xhqz9UEisbk+rGPwAAAD+fAgAAAAAAAAE5AAAAEgAAAADsZ4uV4as/TKxsTKpbxz8AAAA/rgIAAAAAAAABOgAAABIAAAAAf7ZYGb6hPzhGrn3BzMc/AAAAP74CAAAAAAAAATsAAAASAAAAAH+2WBm+oT804O+u2D3IPwAAAD++AgAAAAAAAAE8AAAAEgAAAAB/tlgZvqE/KHox4O+uyD8AAAA/zgIAAAAAAAABPQAAABIAAAAAf7ZYGb6hPyBH0nh758g/AAAAP90CAAAAAAAAAT4AAAASAAAAAH+2WBm+oT8YFHMRByDJPwAAAD/tAgAAAAAAAAE/AAAAEgAAAABEFJh0ao4/DK60Qh6RyT8AAAA/7QIAAAAAAAABQAAAABIAAAAARBSYdGqOPwhI9nM1Aso/AAAAP/wCAAAAAAAAAUEAAAASAAAAAEQUmHRqjj/w4TelTHPKPwAAAD8MAwAAAAAAAAFCAAAAEgAAAABEFJh0ao4/9K7YPdiryj8AAAA/DAMAAAAAAAABQwAAABIAAAAAf7ZYGb6hP/Su2D3Yq8o/AAAAP7gDAAAAAAAAAUQAAAASAAAAgKwM34gCsz/0rtg92KvKPwAAAD+4AwAAAAAAAAFFAAAAEgAAAADDN6LApMM/9K7YPdiryj8AAAA/yAMAAAAAAAABRgAAABIAAADAxcrwjSjQP+AVuwd7Vcs/AAAAP9cDAAAAAAAAAUcAAAASAAAAgGDSqXmQ2z/Qr/w4ksbLPwAAAD/XAwAAAAAAAAFIAAAAEgAAALDmQe762eI/vBbfAjVwzD8AAAA/5wMAAAAAAAABSQAAABIAAADAWBm+EQXmP8Djf5vAqMw/AAAAP/YDAAAAAAAAAUoAAAASAAAA4MrwjSgw6T+sSmJlY1LNPwAAAD/2AwAAAAAAAAFLAAAAEgAAADAPctfPFus/pBcD/u6KzT8AAAA/BgQAAAAAAAABTAAAABIAAABAgUmn5kHuP5ixRC8G/M0/AAAAPxYEAAAAAAAAAU0AAAASAAAAIJh0ah7k7j+QfuXHkTTOPwAAAD8lBAAAAAAAAAFOAAAAEgAAAOCuny1Whu8/iEuGYB1tzj8AAAA/JQQAAAAAAAABTwAAABIAAAAAMOnUPMjNP4CbwKjcX+I/AAAAPwAAAAAAAAAAAVAAAAASAAAAADDp1DzIzT++zuiO/23iPwAAAD8AAAAAAAAAAAFRAAAAEgAAAAAw6dQ8yM0/PDU5W0WK4j8AAAA/rAAAAAAAAAABUgAAABIAAAAAMOnUPMjNP/bOsQ2utOI/AAAAP6wAAAAAAAAAAVMAAAASAAAAADDp1DzIzT90NQLa89DiPwAAAD+8AAAAAAAAAAFUAAAAEgAAAAAw6dQ8yM0/Ms96jFz74j8AAAA/vAAAAAAAAAABVQAAABIAAAAAMOnUPMjNP+xo8z7FJeM/AAAAP8sAAAAAAAAAAVYAAAASAAAAADDp1DzIzT9oz0MLC0LjPwAAAD/bAAAAAAAAAAFXAAAAEgAAAAAw6dQ8yM0/5jWU11Be4z8AAAA/6wAAAAAAAAABWAAAABIAAAAAMOnUPMjNP2Sc5KOWeuM/AAAAP+sAAAAAAAAAAVkAAAASAAAAADDp1DzIzT/eAjVw3JbjPwAAAD/6AAAAAAAAAAFaAAAAEgAAAAAw6dQ8yM0/XGmFPCKz4z8AAAA/CgEAAAAAAAABWwAAABIAAAAAMOnUPMjNP9rP1Qhoz+M/AAAAPxoBAAAAAAAAAVwAAAASAAAAADDp1DzIzT9WNibVrevjPwAAAD8aAQAAAAAAAAFdAAAAEgAAAAAw6dQ8yM0/0px2ofMH5D8AAAA/KQEAAAAAAAABXgAAABIAAAAAMOnUPMjNP5A271NcMuQ/AAAAPzkBAAAAAAAAAV8AAAASAAAAADDp1DzIzT9M0GcGxVzkPwAAAD85AQAAAAAAAAFgAAAAEgAAAAAw6dQ8yM0/yDa40gp55D8AAAA/SAEAAAAAAAABYQAAABIAAAAAMOnUPMjNP4TQMIVzo+Q/AAAAP1gBAAAAAAAAAWIAAAASAAAAADDp1DzIzT8AN4FRub/kPwAAAD9YAQAAAAAAAAFjAAAAEgAAAAAw6dQ8yM0/utD5AyLq5D8AAAA/aAEAAAAAAAABZAAAABIAAAAAMOnUPMjNPzg3StBnBuU/AAAAP3cBAAAAAAAAAWUAAAASAAAAADDp1DzIzT+2nZqcrSLlPwAAAD+HAQAAAAAAAAFmAAAAEgAAAAAw6dQ8yM0/MgTraPM+5T8AAAA/hwEAAAAAAAABZwAAABIAAAAAMOnUPMjNP7BqOzU5W+U/AAAAP5cBAAAAAAAAAWgAAAASAAAAADDp1DzIzT9sBLTnoYXlPwAAAD+mAQAAAAAAAAFpAAAAEgAAAAAw6dQ8yM0/KJ4smgqw5T8AAAA/pgEAAAAAAAABagAAABIAAAAAMOnUPMjNP+I3pUxz2uU/AAAAP7YBAAAAAAAAAWsAAAASAAAAADDp1DzIzT9gnvUYufblPwAAAD/FAQAAAAAAAAFsAAAAEgAAAAAw6dQ8yM0/3ARG5f4S5j8AAAA/1QEAAAAAAAABbQAAABIAAAAAMOnUPMjNP1prlrFEL+Y/AAAAP9UBAAAAAAAAAW4AAAASAAAAADDp1DzIzT8UBQ9krVnmPwAAAD/lAQAAAAAAAAFvAAAAEgAAAAAw6dQ8yM0/lGtfMPN15j8AAAA/9AEAAAAAAAABcAAAABIAAAAAMOnUPMjNP9KehxYWhOY/AAAAPwQCAAAAAAAAAXEAAAASAAAAADDp1DzIzT9QBdjiW6DmPwAAAD8EAgAAAAAAAAFyAAAAEgAAAAAw6dQ8yM0/ymsor6G85j8AAAA/FAIAAAAAAAABcwAAABIAAAAAMOnUPMjNP4YFoWEK5+Y/AAAAPyMCAAAAAAAAAXQAAAASAAAAADDp1DzIzT/GOMlHLfXmPwAAAD8zAgAAAAAAAAF1AAAAEgAAAAAw6dQ8yM0/gtJB+pUf5z8AAAA/QgIAAAAAAAABdgAAABIAAAAAMOnUPMjNP/w4ksbbO+c/AAAAP1ICAAAAAAAAAXcAAAASAAAAADDp1DzIzT+40gp5RGbnPwAAAD9SAgAAAAAAAAF4AAAAEgAAAAAw6dQ8yM0/dGyDK62Q5z8AAAA/cQIAAAAAAAABeQAAABIAAAAAMOnUPMjNP/LS0/fyrOc/AAAAP3ECAAAAAAAAAXoAAAASAAAAADDp1DzIzT9wOSTEOMnnPwAAAD+BAgAAAAAAAAF7AAAAEgAAAAAw6dQ8yM0/7J90kH7l5z8AAAA/kQIAAAAAAAABfAAAABIAAAAAMOnUPMjNP2oGxVzEAeg/AAAAP6ACAAAAAAAAAX0AAAASAAAAADDp1DzIzT+mOe1C5w/oPwAAAD+gAgAAAAAAAAF+AAAAEgAAAAAw6dQ8yM0/JKA9Dy0s6D8AAAA/sAIAAAAAAAABfwAAABIAAAAAMOnUPMjNP2LTZfVPOug/AAAAP78CAAAAAAAAAYAAAAASAAAAADDp1DzIzT/gObbBlVboPwAAAD+/AgAAAAAAAAGBAAAAEgAAAAAw6dQ8yM0/Gjp/QESd6D8AAAA/zwIAAAAAAAABggAAABIAAAAAMOnUPMjNP5SgzwyKueg/AAAAP+4CAAAAAAAAAYMAAAASAAAAADDp1DzIzT9SOki/8uPoPwAAAD/uAgAAAAAAAAGEAAAAEgAAAAAw6dQ8yM0/DNTAcVsO6T8AAAA/7gIAAAAAAAABhQAAABIAAAAAMOnUPMjNP4o6ET6hKuk/AAAAP/4CAAAAAAAAAYYAAAASAAAAADDp1DzIzT8IoWEK50bpPwAAAD8OAwAAAAAAAAGHAAAAEgAAAAAw6dQ8yM0/ggey1ixj6T8AAAA/HQMAAAAAAAABiAAAABIAAAAAMOnUPMjNPwBuAqNyf+k/AAAAPx0DAAAAAAAAAYkAAAASAAAAADDp1DzIzT9+1FJvuJvpPwAAAD8tAwAAAAAAAAGKAAAAEgAAAAAw6dQ8yM0/+jqjO/636T8AAAA/PAMAAAAAAAABiwAAABIAAAAAMOnUPMjNP3ah8wdE1Ok/AAAAPzwDAAAAAAAAAYwAAAASAAAAADDp1DzIzT/2B0TUifDpPwAAAD9MAwAAAAAAAAGNAAAAEgAAAAAw6dQ8yM0/sqG8hvIa6j8AAAA/XAMAAAAAAAABjgAAABIAAADAeZC7frbIPy4IDVM4N+o/AAAAP2sDAAAAAAAAAY8AAAASAAAAwHmQu362yD+qbl0fflPqPwAAAD9rAwAAAAAAAAGQAAAAEgAAAMB5kLt+tsg/KNWt68Nv6j8AAAA/ewMAAAAAAAABkQAAABIAAADAeZC7frbIP6Q7/rcJjOo/AAAAP4sDAAAAAAAAAZIAAAASAAAAwHmQu362yD8iok6ET6jqPwAAAD+LAwAAAAAAAAGTAAAAEgAAAMB5kLt+tsg/XtV2anK26j8AAAA/mgMAAAAAAAABlAAAABIAAACAHuSuny3GPxpv7xzb4Oo/AAAAP6oDAAAAAAAAAZUAAAASAAAAgB7krp8txj9cohcD/u7qPwAAAD+5AwAAAAAAAAGWAAAAEgAAAIAe5K6fLcY/VG+4m4kn6z8AAAA/uQMAAAAAAAABlwAAABIAAACAHuSuny3GPxAJMU7yUes/AAAAP8kDAAAAAAAAAZgAAAASAAAAgB7krp8txj+Ob4EaOG7rPwAAAD/ZAwAAAAAAAAGZAAAAEgAAAIAe5K6fLcY/CtbR5n2K6z8AAAA/6AMAAAAAAAABmgAAABIAAACAHuSuny3GPwSjcn8Jw+s/AAAAP+gDAAAAAAAAAZsAAAASAAAAgB7krp8txj86ozv+twnsPwAAAD/4AwAAAAAAAAGcAAAAEgAAAIAe5K6fLcY/9jy0sCA07D8AAAA/CAQAAAAAAAABnQAAABIAAAAAwzeiwKTDP3ajBH1mUOw/AAAAPwgEAAAAAAAAAZ4AAAASAAAAAMM3osCkwz9ucKUV8ojsPwAAAD8XBAAAAAAAAAGfAAAAEgAAAIAZvhEFJr0/qHBulKDP7D8AAAA/JwQAAAAAAAABoAAAABIAAACAGb4RBSa9P2IK50YJ+uw/AAAAPzYEAAAAAAAAAaEAAAASAAAAgGJl+EYUuD9c14fflDLtPwAAAD82BAAAAAAAAAGiAAAAEgAAAIBiZfhGFLg/FnEAkv1c7T8AAAA/RgQAAAAAAAABowAAABIAAACAYmX4RhS4P5bXUF5Dee0/AAAAP1YEAAAAAAAAAaQAAAASAAAAgGJl+EYUuD9ScckQrKPtPwAAAD9WBAAAAAAAAAGlAAAAEgAAAIBiZfhGFLg/DAtCwxTO7T8AAAA/ZQQAAAAAAAABpgAAABIAAACAYmX4RhS4P4pxko9a6u0/AAAAP3UEAAAAAAAAAacAAAASAAAAgGJl+EYUuD8G2OJboAbuPwAAAD+FBAAAAAAAAAGoAAAAEgAAAIBiZfhGFLg/RgsLQsMU7j8AAAA/hQQAAAAAAAABqQAAABIAAACAYmX4RhS4P8JxWw4JMe4/AAAAP5QEAAAAAAAAAaoAAAASAAAAgGJl+EYUuD8CpYP0Kz/uPwAAAD+kBAAAAAAAAAGrAAAAEgAAAIBiZfhGFLg/fAvUwHFb7j8AAAA/swQAAAAAAAABrAAAABIAAACAYmX4RhS4P3rYdFn9k+4/AAAAP7MEAAAAAAAAAa0AAAASAAAAgGJl+EYUuD80cu0LZr7uPwAAAD/DBAAAAAAAAAGuAAAAEgAAAIBiZfhGFLg/sNg92Kva7j8AAAA/0wQAAAAAAAABrwAAABIAAACAYmX4RhS4Py4/jqTx9u4/AAAAP9MEAAAAAAAAAbAAAAASAAAAgGJl+EYUuD/q2AZXWiHvPwAAAD/iBAAAAAAAAAGxAAAAEgAAAIBiZfhGFLg/Zj9XI6A97z8AAAA/8gQAAAAAAAABsgAAABIAAACAYmX4RhS4PyLZz9UIaO8/AAAAP/IEAAAAAAAAAbMAAAASAAAAgGJl+EYUuD9gDPi7K3bvPwAAAD8CBQAAAAAAAAG0AAAAEgAAAIBiZfhGFLg/4HJIiHGS7z8AAAA/EQUAAAAAAAABtQAAABIAAACArAzfiAKzP1jZmFS3ru8/AAAAPyEFAAAAAAAAAbYAAAASAAAAgKwM34gCsz+aDME62rzvPwAAAD8hBQAAAAAAAAG3AAAAEgAAAICsDN+IArM/FnMRByDZ7z8AAAA/UAUAAAAAAAABuAAAABIAAACArAzfiAKzP1amOe1C5+8/AAAAP28FAAAAAAAAAbkAAAASAAAAgKwM34gCsz+U2WHTZfXvPwAAAD9vBQAAAAAAAAs=</ink>
</athena>
</file>

<file path=customXml/item4.xml><?xml version="1.0" encoding="utf-8"?>
<athena xmlns="http://schemas.microsoft.com/edu/athena" version="0.1.3885.0">
  <media streamable="true" recordStart="0" recordEnd="50135" recordLength="50271" audioOnly="true" start="0" end="50135" audioFormat="{00001610-0000-0010-8000-00AA00389B71}" audioRate="44100" muted="false" volume="0.8" fadeIn="0" fadeOut="0" videoFormat="{34363248-0000-0010-8000-00AA00389B71}" videoRate="15" videoWidth="256" videoHeight="256"/>
</athena>
</file>

<file path=customXml/item5.xml><?xml version="1.0" encoding="utf-8"?>
<athena xmlns="http://schemas.microsoft.com/edu/athena" version="0.1.3885.0">
  <media streamable="true" recordStart="0" recordEnd="50135" recordLength="50271" audioOnly="true" start="0" end="50135" audioFormat="{00001610-0000-0010-8000-00AA00389B71}" audioRate="44100" muted="false" volume="0.8" fadeIn="0" fadeOut="0" videoFormat="{34363248-0000-0010-8000-00AA00389B71}" videoRate="15" videoWidth="256" videoHeight="256"/>
</athena>
</file>

<file path=customXml/item6.xml><?xml version="1.0" encoding="utf-8"?>
<athena xmlns="http://schemas.microsoft.com/edu/athena" version="0.1.3885.0">
  <timings duration="50135"/>
</athena>
</file>

<file path=customXml/item7.xml><?xml version="1.0" encoding="utf-8"?>
<athena xmlns="http://schemas.microsoft.com/edu/athena" version="0.1.3885.0">
  <timings duration="50135"/>
</athena>
</file>

<file path=customXml/item8.xml><?xml version="1.0" encoding="utf-8"?>
<athena xmlns="http://schemas.microsoft.com/edu/athena" version="0.1.3885.0">
  <ink scale="0.7076167">AAEAAAD/////AQAAAAAAAAAMAgAAAE9BdXRob3JQUFQsIFZlcnNpb249MC4xLjM4ODUuMCwgQ3VsdHVyZT1uZXV0cmFsLCBQdWJsaWNLZXlUb2tlbj0zMWJmMzg1NmFkMzY0ZTM1BQEAAAALSW5rTWF0dGVyVjEDAAAADUxpc3RgMStfaXRlbXMMTGlzdGAxK19zaXplD0xpc3RgMStfdmVyc2lvbgQAABdTaGFyZWQuSW5raW5nLklua0F0b21bXQIAAAAICAIAAAAJAwAAAAgAAAAKAAAABwMAAAAAAQAAAAgAAAAECUlua0F0b21WMQIAAAAJBAAAAAkFAAAACQYAAAAJBwAAAAkIAAAACQkAAAAJCgAAAAkLAAAABQQAAAALUGVuU3Ryb2tlVjEEAAAACkF0dHJpYnV0ZXMFVHJhY2UJU3RhcnRUaW1lBFR5cGUEBAAED1BlbkF0dHJpYnV0ZXNWMQIAAAAKSW5rVHJhY2VWMQIAAAAQDEFjdGlvblR5cGVWMQIAAAACAAAACQwAAAAJDQAAAEIdAAAAAAAABfL///8MQWN0aW9uVHlwZVYxAQAAAAd2YWx1ZV9fAAgCAAAAAAAAAAEFAAAABAAAAAkPAAAACRAAAAAvMAAAAAAAAAHv////8v///wAAAAABBgAAAAQAAAAJEgAAAAkTAAAAG0QAAAAAAAAB7P////L///8AAAAAAQcAAAAEAAAACRUAAAAJFgAAAD95AAAAAAAAAen////y////AAAAAAEIAAAABAAAAAkYAAAACRkAAAAjggAAAAAAAAHm////8v///wAAAAABCQAAAAQAAAAJGwAAAAkcAAAAFJMAAAAAAAAB4/////L///8AAAAAAQoAAAAEAAAACR4AAAAJHwAAAP6tAAAAAAAAAeD////y////AAAAAAULAAAADUNsZWFyQ2FudmFzVjECAAAACVN0YXJ0VGltZQRUeXBlAAQQDEFjdGlvblR5cGVWMQIAAAACAAAA18MAAAAAAAAB3/////L///8AAAAABQwAAAAPUGVuQXR0cmlidXRlc1YxCgAAAAdfY29sb3JBB19jb2xvclIHX2NvbG9yRwdfY29sb3JCCkZpdFRvQ3VydmUGSGVpZ2h0Dklnbm9yZVByZXNzdXJlDUlzSGlnaGxpZ2h0ZXIFU2hhcGUFV2lkdGgAAAAAAAAAAAQAAgICAgEGAQEMQnJ1c2hTaGFwZVYxAgAAAAYCAAAA//8AAAAAAAAAAADwPwAABd7///8MQnJ1c2hTaGFwZVYxAQAAAAd2YWx1ZV9fAAgCAAAAAQAAAAAAAAAAAPA/BQ0AAAAKSW5rVHJhY2VWMQMAAAANTGlzdGAxK19pdGVtcwxMaXN0YDErX3NpemUPTGlzdGAxK192ZXJzaW9uBAAAGFNoYXJlZC5JbmtpbmcuSW5rUG9pbnRbXQIAAAAICAIAAAAJIwAAAGgAAABoAAAAAQ8AAAAMAAAA//8AAAAAAAAAAADwPwAAAdz////e////AQAAAAAAAAAAAPA/ARAAAAANAAAACSUAAABOAAAATgAAAAESAAAADAAAAP//AAAAAAAAAAAA8D8AAAHa////3v///wEAAAAAAAAAAADwPwETAAAADQAAAAknAAAAWgAAAFoAAAABFQAAAAwAAAD//wAAAAAAAAAAAPA/AAAB2P///97///8BAAAAAAAAAAAA8D8BFgAAAA0AAAAJKQAAAC0AAAAtAAAAARgAAAAMAAAA//8AAAAAAAAAAADwPwAAAdb////e////AQAAAAAAAAAAAPA/ARkAAAANAAAACSsAAABCAAAAQgAAAAEbAAAADAAAAP//AAAAAAAAAAAA8D8AAAHU////3v///wEAAAAAAAAAAADwPwEcAAAADQAAAAktAAAATAAAAEwAAAABHgAAAAwAAAD//wAAAAAAAAAAAPA/AAAB0v///97///8BAAAAAAAAAAAA8D8BHwAAAA0AAAAJLwAAACgAAAAoAAAAByMAAAAAAQAAAIAAAAAECklua1BvaW50VjECAAAACTAAAAAJMQAAAAkyAAAACTMAAAAJNAAAAAk1AAAACTYAAAAJNwAAAAk4AAAACTkAAAAJOgAAAAk7AAAACTwAAAAJPQAAAAk+AAAACT8AAAAJQAAAAAlBAAAACUIAAAAJQwAAAAlEAAAACUUAAAAJRgAAAAlHAAAACUgAAAAJSQAAAAlKAAAACUsAAAAJTAAAAAlNAAAACU4AAAAJTwAAAAlQAAAACVEAAAAJUgAAAAlTAAAACVQAAAAJVQAAAAlWAAAACVcAAAAJWAAAAAlZAAAACVoAAAAJWwAAAAlcAAAACV0AAAAJXgAAAAlfAAAACWAAAAAJYQAAAAliAAAACWMAAAAJZAAAAAllAAAACWYAAAAJZwAAAAloAAAACWkAAAAJagAAAAlrAAAACWwAAAAJbQAAAAluAAAACW8AAAAJcAAAAAlxAAAACXIAAAAJcwAAAAl0AAAACXUAAAAJdgAAAAl3AAAACXgAAAAJeQAAAAl6AAAACXsAAAAJfAAAAAl9AAAACX4AAAAJfwAAAAmAAAAACYEAAAAJggAAAAmDAAAACYQAAAAJhQAAAAmGAAAACYcAAAAJiAAAAAmJAAAACYoAAAAJiwAAAAmMAAAACY0AAAAJjgAAAAmPAAAACZAAAAAJkQAAAAmSAAAACZMAAAAJlAAAAAmVAAAACZYAAAAJlwAAAA0YByUAAAAAAQAAAIAAAAAECklua1BvaW50VjECAAAACZgAAAAJmQAAAAmaAAAACZsAAAAJnAAAAAmdAAAACZ4AAAAJnwAAAAmgAAAACaEAAAAJogAAAAmjAAAACaQAAAAJpQAAAAmmAAAACacAAAAJqAAAAAmpAAAACaoAAAAJqwAAAAmsAAAACa0AAAAJrgAAAAmvAAAACbAAAAAJsQAAAAmyAAAACbMAAAAJtAAAAAm1AAAACbYAAAAJtwAAAAm4AAAACbkAAAAJugAAAAm7AAAACbwAAAAJvQAAAAm+AAAACb8AAAAJwAAAAAnBAAAACcIAAAAJwwAAAAnEAAAACcUAAAAJxgAAAAnHAAAACcgAAAAJyQAAAAnKAAAACcsAAAAJzAAAAAnNAAAACc4AAAAJzwAAAAnQAAAACdEAAAAJ0gAAAAnTAAAACdQAAAAJ1QAAAAnWAAAACdcAAAAJ2AAAAAnZAAAACdoAAAAJ2wAAAAncAAAACd0AAAAJ3gAAAAnfAAAACeAAAAAJ4QAAAAniAAAACeMAAAAJ5AAAAAnlAAAADTIHJwAAAAABAAAAgAAAAAQKSW5rUG9pbnRWMQIAAAAJ5gAAAAnnAAAACegAAAAJ6QAAAAnqAAAACesAAAAJ7AAAAAntAAAACe4AAAAJ7wAAAAnwAAAACfEAAAAJ8gAAAAnzAAAACfQAAAAJ9QAAAAn2AAAACfcAAAAJ+AAAAAn5AAAACfoAAAAJ+wAAAAn8AAAACf0AAAAJ/gAAAAn/AAAACQABAAAJAQEAAAkCAQAACQMBAAAJBAEAAAkFAQAACQYBAAAJBwEAAAkIAQAACQkBAAAJCgEAAAkLAQAACQwBAAAJDQEAAAkOAQAACQ8BAAAJEAEAAAkRAQAACRIBAAAJEwEAAAkUAQAACRUBAAAJFgEAAAkXAQAACRgBAAAJGQEAAAkaAQAACRsBAAAJHAEAAAkdAQAACR4BAAAJHwEAAAkgAQAACSEBAAAJIgEAAAkjAQAACSQBAAAJJQEAAAkmAQAACScBAAAJKAEAAAkpAQAACSoBAAAJKwEAAAksAQAACS0BAAAJLgEAAAkvAQAACTABAAAJMQEAAAkyAQAACTMBAAAJNAEAAAk1AQAACTYBAAAJNwEAAAk4AQAACTkBAAAJOgEAAAk7AQAACTwBAAAJPQEAAAk+AQAACT8BAAANJgcpAAAAAAEAAABAAAAABApJbmtQb2ludFYxAgAAAAlAAQAACUEBAAAJQgEAAAlDAQAACUQBAAAJRQEAAAlGAQAACUcBAAAJSAEAAAlJAQAACUoBAAAJSwEAAAlMAQAACU0BAAAJTgEAAAlPAQAACVABAAAJUQEAAAlSAQAACVMBAAAJVAEAAAlVAQAACVYBAAAJVwEAAAlYAQAACVkBAAAJWgEAAAlbAQAACVwBAAAJXQEAAAleAQAACV8BAAAJYAEAAAlhAQAACWIBAAAJYwEAAAlkAQAACWUBAAAJZgEAAAlnAQAACWgBAAAJaQEAAAlqAQAACWsBAAAJbAEAAA0TBysAAAAAAQAAAIAAAAAECklua1BvaW50VjECAAAACW0BAAAJbgEAAAlvAQAACXABAAAJcQEAAAlyAQAACXMBAAAJdAEAAAl1AQAACXYBAAAJdwEAAAl4AQAACXkBAAAJegEAAAl7AQAACXwBAAAJfQEAAAl+AQAACX8BAAAJgAEAAAmBAQAACYIBAAAJgwEAAAmEAQAACYUBAAAJhgEAAAmHAQAACYgBAAAJiQEAAAmKAQAACYsBAAAJjAEAAAmNAQAACY4BAAAJjwEAAAmQAQAACZEBAAAJkgEAAAmTAQAACZQBAAAJlQEAAAmWAQAACZcBAAAJmAEAAAmZAQAACZoBAAAJmwEAAAmcAQAACZ0BAAAJngEAAAmfAQAACaABAAAJoQEAAAmiAQAACaMBAAAJpAEAAAmlAQAACaYBAAAJpwEAAAmoAQAACakBAAAJqgEAAAmrAQAACawBAAAJrQEAAAmuAQAADT4HLQAAAAABAAAAgAAAAAQKSW5rUG9pbnRWMQIAAAAJrwEAAAmwAQAACbEBAAAJsgEAAAmzAQAACbQBAAAJtQEAAAm2AQAACbcBAAAJuAEAAAm5AQAACboBAAAJuwEAAAm8AQAACb0BAAAJvgEAAAm/AQAACcABAAAJwQEAAAnCAQAACcMBAAAJxAEAAAnFAQAACcYBAAAJxwEAAAnIAQAACckBAAAJygEAAAnLAQAACcwBAAAJzQEAAAnOAQAACc8BAAAJ0AEAAAnRAQAACdIBAAAJ0wEAAAnUAQAACdUBAAAJ1gEAAAnXAQAACdgBAAAJ2QEAAAnaAQAACdsBAAAJ3AEAAAndAQAACd4BAAAJ3wEAAAngAQAACeEBAAAJ4gEAAAnjAQAACeQBAAAJ5QEAAAnmAQAACecBAAAJ6AEAAAnpAQAACeoBAAAJ6wEAAAnsAQAACe0BAAAJ7gEAAAnvAQAACfABAAAJ8QEAAAnyAQAACfMBAAAJ9AEAAAn1AQAACfYBAAAJ9wEAAAn4AQAACfkBAAAJ+gEAAA00By8AAAAAAQAAAEAAAAAECklua1BvaW50VjECAAAACfsBAAAJ/AEAAAn9AQAACf4BAAAJ/wEAAAkAAgAACQECAAAJAgIAAAkDAgAACQQCAAAJBQIAAAkGAgAACQcCAAAJCAIAAAkJAgAACQoCAAAJCwIAAAkMAgAACQ0CAAAJDgIAAAkPAgAACRACAAAJEQIAAAkSAgAACRMCAAAJFAIAAAkVAgAACRYCAAAJFwIAAAkYAgAACRkCAAAJGgIAAAkbAgAACRwCAAAJHQIAAAkeAgAACR8CAAAJIAIAAAkhAgAACSICAAANGAUwAAAACklua1BvaW50VjEEAAAAAVgBWQ5QcmVzc3VyZUZhY3RvcglUaW1lU3RhbXAAAAAABgYLEAIAAAD2Sv4OZmmkP5jaqFLgCpA/AAAAPwAAAAAAAAAAATEAAAAwAAAA9kr+DmZppD+AHSX9TiGRPwAAAD8PAAAAAAAAAAEyAAAAMAAAANDe9pJkHaQ/gB0l/U4hkT8AAAA/PgAAAAAAAAABMwAAADAAAACIBuiaYYWjP4AdJf1OIZE/AAAAP04AAAAAAAAAATQAAAAwAAAAzunCLloJoj+Y2qhS4AqQPwAAAD9eAAAAAAAAAAE1AAAAMAAAAGClrLpVJaE/mNqoUuAKkD8AAAA/bQAAAAAAAAABNgAAADAAAACT6R2Vn+qfP9AjaKYoj4k/AAAAP30AAAAAAAAAATcAAAAwAAAAa4jitJOKnT8Qnm9RS2KHPwAAAD99AAAAAAAAAAE4AAAAMAAAANfXxMSNWpw/UBh3/G01hT8AAAA/jAAAAAAAAAABOQAAADAAAABlnnrsfmKZP4CSfqeQCIM/AAAAP5wAAAAAAAAAAToAAAAwAAAAhhVOBHaalz/ADIZSs9uAPwAAAD+cAAAAAAAAAAE7AAAAMAAAADo9PwxzApc/wAyGUrPbgD8AAAA/rAAAAAAAAAABPAAAADAAAADwZDAUcGqWP8AMhlKz24A/AAAAP7sAAAAAAAAAAT0AAAAwAAAAp4whHG3SlT/ADIZSs9uAPwAAAD+7AAAAAAAAAAE+AAAAMAAAABLcAyxnopQ/wAyGUrPbgD8AAAA/6gAAAAAAAAABPwAAADAAAADIA/UzZAqUP8AMhlKz24A/AAAAPxkBAAAAAAAAAUAAAAAwAAAAfSvmO2Fykz/ADIZSs9uAPwAAAD8pAQAAAAAAAAFBAAAAMAAAADNT10Ne2pI/gJJ+p5AIgz8AAAA/OAEAAAAAAAABQgAAADAAAAAzU9dDXtqSPxCeb1FLYoc/AAAAP0gBAAAAAAAAAUMAAAAwAAAAM1PXQ17akj9gL1lQ4+iNPwAAAD9IAQAAAAAAAAFEAAAAMAAAAOl6yEtbQpI/CCkWpwl7lT8AAAA/WAEAAAAAAAABRQAAADAAAADpeshLW0KSP4B3g/sy65o/AAAAP2cBAAAAAAAAAUYAAAAwAAAA6XrIS1tCkj/cpXTSHEShPwAAAD9nAQAAAAAAAAFHAAAAMAAAAOl6yEtbQpI/wOjwfItaoj8AAAA/ewEAAAAAAAABSAAAADAAAADpeshLW0KSP/SPJyegEqU/AAAAP4oBAAAAAAAAAUkAAAAwAAAA6XrIS1tCkj8Uetp7I+GoPwAAAD+aAQAAAAAAAAFKAAAAMAAAAOl6yEtbQpI/+LxWJpL3qT8AAAA/mgEAAAAAAAABSwAAADAAAADpeshLW0KSPzBkjdCmr6w/AAAAP6oBAAAAAAAAAUwAAAAwAAAA6XrIS1tCkj/06YUlhNyuPwAAAD+5AQAAAAAAAAFNAAAAMAAAAOl6yEtbQpI/wHq7Zx+bsT8AAAA/uQEAAAAAAAABTgAAADAAAADpeshLW0KSP6a9NxKOsbI/AAAAP8kBAAAAAAAAAU8AAAAwAAAA6XrIS1tCkj/Q7xQSYYKzPwAAAD/ZAQAAAAAAAAFQAAAAMAAAAArym2NSepA/lnUNZz6vtT8AAAA/6AEAAAAAAAABUQAAADAAAAAK8ptjUnqQP3y4iRGtxbY/AAAAP/gBAAAAAAAAAVIAAAAwAAAACvKbY1J6kD+m6mYRgJa3PwAAAD8HAgAAAAAAAAFTAAAAMAAAAIAzGteexI8/jC3ju+6suD8AAAA/BwIAAAAAAAABVAAAADAAAADsgvzmmJSOP/pOIREmOLk/AAAAPxcCAAAAAAAAAVUAAAAwAAAA7IL85piUjj/C1BlmA2W7PwAAAD8nAgAAAAAAAAFWAAAAMAAAAMIhwQaNNIw/6gb3ZdY1vD8AAAA/NgIAAAAAAAABVwAAADAAAADCIcEGjTSMP4xaErvgkb0/AAAAPzYCAAAAAAAAAVgAAAAwAAAAMHGjFocEiz9Q4AoQvr6/PwAAAD9GAgAAAAAAAAFZAAAAMAAAAAoQaDZ7pIg/nJFDXZZqwD8AAAA/VgIAAAAAAAABWgAAADAAAADerixWb0SGP2g70YebGME/AAAAP1YCAAAAAAAAAVsAAAAwAAAATP4OZmkUhT/w9f1cPAzCPwAAAD9lAgAAAAAAAAFcAAAAMAAAACCd04VdtII/GijbXA/dwj8AAAA/dQIAAAAAAAABXQAAADAAAAD2O5ilUVSAP6DiBzKw0MM/AAAAP4QCAAAAAAAAAV4AAAAwAAAAnrW5iovoez8+NiOHuizFPwAAAD+EAgAAAAAAAAFfAAAAMAAAACSSB+pnyHQ/fgHvBvdlxj8AAAA/lAIAAAAAAAABYAAAADAAAABU3aqSiFBrP77MuoYzn8c/AAAAP6QCAAAAAAAAAWEAAAAwAAAAVN2qkohQaz8UMXWG2UDJPwAAAD+kAgAAAAAAAAFiAAAAMAAAAMAsjaKCIFo/9nPxMEhXyj8AAAA/swIAAAAAAAABYwAAADAAAADALI2igiBaP0zYqzDu+Ms/AAAAP8MCAAAAAAAAAWQAAAAwAAAAwCyNooIgWj/UktgFj+zMPwAAAD/TAgAAAAAAAAFlAAAAMAAAAMAsjaKCIFo/ttVUsP0Czj8AAAA/0wIAAAAAAAABZgAAADAAAADALI2igiBaP+AHMrDQ084/AAAAP+ICAAAAAAAAAWcAAAAwAAAAwCyNooIgWj9SKXAFCF/PPwAAAD/yAgAAAAAAAAFoAAAAMAAAAMAsjaKCIFo/xkquWj/qzz8AAAA/AQMAAAAAAAABaQAAADAAAAAQqJ8hU6BQPxs29le7OtA/AAAAPwEDAAAAAAAAAWoAAAAwAAAAEKifIVOgUD8ECz3tvZHQPwAAAD8RAwAAAAAAAAFrAAAAMAAAABConyFToFA/uxvcl1nX0D8AAAA/IQMAAAAAAAABbAAAADAAAAAQqJ8hU6BQP6TwIi1cLtE/AAAAPzADAAAAAAAAAW0AAAAwAAAAEKifIVOgUD9bAcLX93PRPwAAAD8wAwAAAAAAAAFuAAAAMAAAABConyFToFA/5k25lyyo0T8AAAA/QAMAAAAAAAABbwAAADAAAAAQqJ8hU6BQP/rmpxeWENI/AAAAP1ADAAAAAAAAAXAAAAAwAAAAEKifIVOgUD/ju+6smGfSPwAAAD9QAwAAAAAAAAFxAAAAMAAAABConyFToFA/msyNVzSt0j8AAAA/XwMAAAAAAAABcgAAADAAAAAQqJ8hU6BQP4Oh1Ow2BNM/AAAAP28DAAAAAAAAAXMAAAAwAAAA8I3Igo6APD9qdhuCOVvTPwAAAD9vAwAAAAAAAAF0AAAAMAAAAPCNyIKOgDw/mDrDbKBs0z8AAAA/fgMAAAAAAAABdQAAADAAAADwjciCjoA8P4APCgKjw9M/AAAAP5MDAAAAAAAAAXYAAAAwAAAA8I3Igo6APD/bl1nXcObTPwAAAD+jAwAAAAAAAAF3AAAAMAAAAPCNyIKOgDw/OCCprD4J1D8AAAA/owMAAAAAAAABeAAAADAAAADwjciCjoA8P2XkUJelGtQ/AAAAP7IDAAAAAAAAAXkAAAAwAAAA8I3Igo6APD+VqPiBDCzUPwAAAD/CAwAAAAAAAAF6AAAAMAAAAPCNyIKOgDw/wmygbHM91D8AAAA/0gMAAAAAAAABewAAADAAAADwjciCjoA8PyD170FBYNQ/AAAAP9IDAAAAAAAAAXwAAAAwAAAA8I3Igo6APD9OuZcsqHHUPwAAAD/hAwAAAAAAAAF9AAAAMAAAAPCNyIKOgDw/en0/Fw+D1D8AAAA/8QMAAAAAAAABfgAAADAAAADwjciCjoA8P6tB5wF2lNQ/AAAAPwAEAAAAAAAAAX8AAAAwAAAA8I3Igo6APD/YBY/s3KXUPwAAAD8QBAAAAAAAAAGAAAAAMAAAAPCNyIKOgDw/NY7ewarI1D8AAAA/IAQAAAAAAAABgQAAADAAAADwjciCjoA8P2JShqwR2tQ/AAAAPy8EAAAAAAAAAYIAAAAwAAAA8I3Igo6APD+QFi6XeOvUPwAAAD8/BAAAAAAAAAGDAAAAMAAAAPCNyIKOgDw/wdrVgd/81D8AAAA/TwQAAAAAAAABhAAAADAAAADwjciCjoA8P+2efWxGDtU/AAAAP40EAAAAAAAAAYUAAAAwAAAAEKifIVOgUD/tnn1sRg7VPwAAAD+dBAAAAAAAAAGGAAAAMAAAALRYvRFZ0GE/7Z59bEYO1T8AAAA/vAQAAAAAAAABhwAAADAAAADSz5ApUAhwP0snzUEUMdU/AAAAP7wEAAAAAAAAAYgAAAAwAAAAdFR+qn+IeT+mrxwX4lPVPwAAAD/MBAAAAAAAAAGJAAAAMAAAAI7stZVXhIE/MPwT1xaI1T8AAAA/2wQAAAAAAAABigAAADAAAAByX0pGdXSHP2DAu8F9mdU/AAAAP+sEAAAAAAAAAYsAAAAwAAAAnMCFJoHUiT+NhGOs5KrVPwAAAD/rBAAAAAAAAAGMAAAAMAAAAFrS3vaSZI0/6wyzgbLN1T8AAAA/+gQAAAAAAAABjQAAADAAAABVyqpbVRKRP0aVAleA8NU/AAAAPwoFAAAAAAAAAY4AAAAwAAAAfSvmO2Fykz91WapB5wHWPwAAAD8aBQAAAAAAAAGPAAAAMAAAABLcAyxnopQ/dVmqQecB1j8AAAA/GgUAAAAAAAABkAAAADAAAACGFU4EdpqXP9Dh+Ra1JNY/AAAAPykFAAAAAAAAAZEAAAAwAAAAGcZr9HvKmD8ApqEBHDbWPwAAAD85BQAAAAAAAAGSAAAAMAAAAK12ieSB+pk/AKahARw21j8AAAA/OQUAAAAAAAABkwAAADAAAABDJ6fUhyqbPy1qSeyCR9Y/AAAAP1gFAAAAAAAAAZQAAAAwAAAAjf+1zIrCmz8taknsgkfWPwAAAD9YBQAAAAAAAAGVAAAAMAAAAI3/tcyKwps/Wi7x1ulY1j8AAAA/aAUAAAAAAAABlgAAADAAAADX18TEjVqcP1ou8dbpWNY/AAAAP4cFAAAAAAAAAZcAAAAwAAAA19fExI1anD+L8pjBUGrWPwAAAD+kBQAAAAAAAAGYAAAAMAAAAIlBtaaKVNU/Sn5NMgovwj8AAAA/AAAAAAAAAAABmQAAADAAAACBZrNHikHVP0p+TTIKL8I/AAAAP10AAAAAAAAAAZoAAAAwAAAA6sIuWgkS1T9Kfk0yCi/CPwAAAD9tAAAAAAAAAAGbAAAAMAAAANYMK5wI7NQ/Sn5NMgovwj8AAAA/fQAAAAAAAAABnAAAADAAAADNMSk9CNnUP0p+TTIKL8I/AAAAP4wAAAAAAAAAAZ0AAAAwAAAAsqAjIAeg1D9Kfk0yCi/CPwAAAD+MAAAAAAAAAAGeAAAAMAAAABr9njKGcNQ/8PX9XDwMwj8AAAA/nAAAAAAAAAABnwAAADAAAAAIR5t0hUrUP/D1/Vw8DMI/AAAAP6sAAAAAAAAAAaAAAAAwAAAAcKMWhwQb1D/w9f1cPAzCPwAAAD+rAAAAAAAAAAGhAAAAMAAAAOy1lVeEEdQ/8PX9XDwMwj8AAAA/ywAAAAAAAAABogAAADAAAADi2pP4g/7TP/D1/Vw8DMI/AAAAP9oAAAAAAAAAAaMAAAAwAAAA2v+RmYPr0z/w9f1cPAzCPwAAAD/6AAAAAAAAAAGkAAAAMAAAANEkkDqD2NM/8PX9XDwMwj8AAAA/GAEAAAAAAAABpQAAADAAAADHSY7bgsXTP/D1/Vw8DMI/AAAAPzcBAAAAAAAAAaYAAAAwAAAAQ1wNrAK80z/w9f1cPAzCPwAAAD83AQAAAAAAAAGnAAAAMAAAAL5ujHyCstM/8PX9XDwMwj8AAAA/VwEAAAAAAAABqAAAADAAAAA5gQtNAqnTP/D1/Vw8DMI/AAAAP2YBAAAAAAAAAakAAAAwAAAAtJOKHYKf0z/w9f1cPAzCPwAAAD92AQAAAAAAAAGqAAAAMAAAAC+mCe4BltM/8PX9XDwMwj8AAAA/hgEAAAAAAAABqwAAADAAAACquIi+gYzTP/D1/Vw8DMI/AAAAP6UBAAAAAAAAAawAAAAwAAAAJ8sHjwGD0z9Kfk0yCi/CPwAAAD8SAgAAAAAAAAGtAAAAMAAAACfLB48Bg9M/GijbXA/dwj8AAAA/IgIAAAAAAAABrgAAADAAAAAnywePAYPTP/5qVwd+88M/AAAAPyICAAAAAAAAAa8AAAAwAAAAJ8sHjwGD0z8onTQHUcTEPwAAAD8xAgAAAAAAAAGwAAAAMAAAACfLB48Bg9M/9kbCMVZyxT8AAAA/QQIAAAAAAAABsQAAADAAAAAnywePAYPTP34B7wb3ZcY/AAAAP1ECAAAAAAAAAbIAAAAwAAAAJ8sHjwGD0z++zLqGM5/HPwAAAD9RAgAAAAAAAAGzAAAAMAAAACfLB48Bg9M/MO7422oqyD8AAAA/YAIAAAAAAAABtAAAADAAAAAnywePAYPTP+r+l4YGcMg/AAAAP3ACAAAAAAAAAbUAAAAwAAAAHfAFMAFw0z+2qCWxCx7JPwAAAD9wAgAAAAAAAAG2AAAAMAAAAB3wBTABcNM/cLnEW6djyT8AAAA/gAIAAAAAAAABtwAAADAAAAAd8AUwAXDTP4hSs9sQzMk/AAAAP48CAAAAAAAAAbgAAAAwAAAAmQKFAIFm0z+c66FbejTKPwAAAD+fAgAAAAAAAAG5AAAAMAAAAI8ng6GAU9M/aJUvhn/iyj8AAAA/nwIAAAAAAAABugAAADAAAACPJ4OhgFPTP4AuHgbpSss/AAAAP64CAAAAAAAAAbsAAAAwAAAACzoCcgBK0z9M2Ksw7vjLPwAAAD++AgAAAAAAAAG8AAAAMAAAAIZMgUKAQNM/vvnphSWEzD8AAAA/zgIAAAAAAAABvQAAADAAAACGTIFCgEDTP+grx4X4VM0/AAAAP84CAAAAAAAAAb4AAAAwAAAAAV8AEwA30z+21VSw/QLOPwAAAD/dAgAAAAAAAAG/AAAAMAAAAAFfABMAN9M/zG5DMGdrzj8AAAA/7QIAAAAAAAABwAAAADAAAAB+cX/jfy3TP5oY0VpsGc8/AAAAP/0CAAAAAAAAAcEAAAAwAAAAfnF/438t0z8MOg+wo6TPPwAAAD/9AgAAAAAAAAHCAAAAMAAAAPmD/rP/I9M/xkquWj/qzz8AAAA/DAMAAAAAAAABwwAAADAAAAB0ln2EfxrTPxs29le7OtA/AAAAPxADAAAAAAAAAcQAAAAwAAAAdJZ9hH8a0z+lgu0X8G7QPwAAAD8QAwAAAAAAAAHFAAAAMAAAAHSWfYR/GtM/BAs97b2R0D8AAAA/HwMAAAAAAAABxgAAADAAAAB0ln2EfxrTP7sb3JdZ19A/AAAAPy8DAAAAAAAAAccAAAAwAAAAdJZ9hH8a0z8YpCttJ/rQPwAAAD8/AwAAAAAAAAHIAAAAMAAAAHSWfYR/GtM/AHlyAipR0T8AAAA/PwMAAAAAAAAByQAAADAAAAB0ln2EfxrTP7iJEa3FltE/AAAAP04DAAAAAAAAAcoAAAAwAAAAdJZ9hH8a0z9D1ght+srRPwAAAD9eAwAAAAAAAAHLAAAAMAAAAHSWfYR/GtM/+uanF5YQ0j8AAAA/XgMAAAAAAAABzAAAADAAAAB0ln2EfxrTPxCAlpf/eNI/AAAAP24DAAAAAAAAAc0AAAAwAAAAdJZ9hH8a0z9tCOZszZvSPwAAAD99AwAAAAAAAAHOAAAAMAAAAPmD/rP/I9M/JRmFF2nh0j8AAAA/jQMAAAAAAAABzwAAADAAAAD5g/6z/yPTPw3uy6xrONM/AAAAP40DAAAAAAAAAdAAAAAwAAAA+YP+s/8j0z9qdhuCOVvTPwAAAD+cAwAAAAAAAAHRAAAAMAAAAPmD/rP/I9M/Ioe6LNWg0z8AAAA/rAMAAAAAAAAB0gAAADAAAAD5g/6z/yPTP4APCgKjw9M/AAAAP7wDAAAAAAAAAdMAAAAwAAAA+YP+s/8j0z9l5FCXpRrUPwAAAD+8AwAAAAAAAAHUAAAAMAAAAPmD/rP/I9M/8DBIV9pO1D8AAAA/ywMAAAAAAAAB1QAAADAAAAD5g/6z/yPTP065lyyocdQ/AAAAP9sDAAAAAAAAAdYAAAAwAAAA+YP+s/8j0z/YBY/s3KXUPwAAAD/bAwAAAAAAAAHXAAAAMAAAAPmD/rP/I9M/NY7ewarI1D8AAAA/6wMAAAAAAAAB2AAAADAAAAB+cX/jfy3TPzWO3sGqyNQ/AAAAP7YEAAAAAAAAAdkAAAAwAAAAmQKFAIFm0z+QFi6XeOvUPwAAAD/FBAAAAAAAAAHaAAAAMAAAAENcDawCvNM/7Z59bEYO1T8AAAA/xQQAAAAAAAAB2wAAADAAAABVEhFqA+LTPxpjJVetH9U/AAAAP9UEAAAAAAAAAdwAAAAwAAAAen4Y5gQu1D8aYyVXrR/VPwAAAD/lBAAAAAAAAAHdAAAAMAAAAJ/qH2IGetQ/GmMlV60f1T8AAAA/9AQAAAAAAAAB3gAAADAAAABJRKgNiM/UP6avHBfiU9U/AAAAP/QEAAAAAAAAAd8AAAAwAAAA4Ocs+wj/1D/Vc8QBSWXVPwAAAD8EBQAAAAAAAAHgAAAAMAAAAPOdMLkJJdU/Azhs7K921T8AAAA/EwUAAAAAAAAB4QAAADAAAAD8eDIYCjjVPwM4bOyvdtU/AAAAPxkFAAAAAAAAAeIAAAAwAAAADi821gpe1T8w/BPXFojVPwAAAD8pBQAAAAAAAAHjAAAAMAAAABcKODULcdU/YMC7wX2Z1T8AAAA/OQUAAAAAAAAB5AAAADAAAAAh5TmUC4TVP2DAu8F9mdU/AAAAP0gFAAAAAAAAAeUAAAAwAAAAptK6w4uN1T9gwLvBfZnVPwAAAD9oBQAAAAAAAAHmAAAAMAAAABIindOFXdQ/lC+Gf+La4j8AAAA/AAAAAAAAAAAB5wAAADAAAACNNBykBVTUP5Qvhn/i2uI/AAAAPwAAAAAAAAAAAegAAAAwAAAAg1kaRQVB1D+UL4Z/4triPwAAAD+NAAAAAAAAAAHpAAAAMAAAAOy1lVeEEdQ/lC+Gf+La4j8AAAA/nQAAAAAAAAAB6gAAADAAAADi2pP4g/7TP8TzLWpJ7OI/AAAAP6wAAAAAAAAAAesAAAAwAAAAVRIRagPi0z/E8y1qSeziPwAAAD+8AAAAAAAAAAHsAAAAMAAAANEkkDqD2NM/xPMtakns4j8AAAA/vAAAAAAAAAAB7QAAADAAAABMNw8LA8/TP8TzLWpJ7OI/AAAAP8sAAAAAAAAAAe4AAAAwAAAAQ1wNrAK80z/E8y1qSeziPwAAAD/bAAAAAAAAAAHvAAAAMAAAAL5ujHyCstM/xPMtakns4j8AAAA/6wAAAAAAAAAB8AAAADAAAAC0k4odgp/TP/K31VSw/eI/AAAAP/oAAAAAAAAAAfEAAAAwAAAAL6YJ7gGW0z/yt9VUsP3iPwAAAD8KAQAAAAAAAAHyAAAAMAAAAKq4iL6BjNM/8rfVVLD94j8AAAA/GgEAAAAAAAAB8wAAADAAAACi3YZfgXnTP/K31VSw/eI/AAAAPxoBAAAAAAAAAfQAAAAwAAAAHfAFMAFw0z/yt9VUsP3iPwAAAD85AQAAAAAAAAH1AAAAMAAAAJkChQCBZtM/8rfVVLD94j8AAAA/hwEAAAAAAAAB9gAAADAAAAAUFQTRAF3TPwiaKcpjBuM/AAAAP5sBAAAAAAAAAfcAAAAwAAAAjyeDoYBT0z8IminKYwbjPwAAAD/JAQAAAAAAAAH4AAAAMAAAAAs6AnIAStM/CJopymMG4z8AAAA/2QEAAAAAAAAB+QAAADAAAAALOgJyAErTPyB8fT8XD+M/AAAAPxgCAAAAAAAAAfoAAAAwAAAAhkyBQoBA0z9OQCUqfiDjPwAAAD9GAgAAAAAAAAH7AAAAMAAAAAFfABMAN9M/BlHE1Blm4z8AAAA/VgIAAAAAAAAB/AAAADAAAAD5g/6z/yPTP75hY3+1q+M/AAAAP2YCAAAAAAAAAf0AAAAwAAAAdJZ9hH8a0z80zAbKNtfjPwAAAD91AgAAAAAAAAH+AAAAMAAAAO+o/FT/ENM/7NyldNIc5D8AAAA/dQIAAAAAAAAB/wAAADAAAABqu3slfwfTP7zPmJQha+Q/AAAAP4UCAAAAAAAAAQABAAAwAAAAYeB5xn700j9IHJBUVp/kPwAAAD+VAgAAAAAAAAEBAQAAMAAAANzy+Jb+6tI/6ErbiT7c5D8AAAA/pAIAAAAAAAABAgEAADAAAABXBXhnfuHSP0TTKl8M/+Q/AAAAP6QCAAAAAAAAAQMBAAAwAAAAVwV4Z37h0j+4Pc6pjSrlPwAAAD+0AgAAAAAAAAEEAQAAMAAAAFcFeGd+4dI//uPJCahE5T8AAAA/wwIAAAAAAAABBQEAADAAAABXBXhnfuHSP0KKxWnCXuU/AAAAP8MCAAAAAAAAAQYBAAAwAAAAVwV4Z37h0j+IMMHJ3HjlPwAAAD/TAgAAAAAAAAEHAQAAMAAAAFcFeGd+4dI//ppkFF6k5T8AAAA/4wIAAAAAAAABCAEAADAAAABXBXhnfuHSPypfDP/EteU/AAAAP/ICAAAAAAAAAQkBAAAwAAAAVwV4Z37h0j+I51vUktjlPwAAAD/yAgAAAAAAAAEKAQAAMAAAAFcFeGd+4dI/+lH/HhQE5j8AAAA/AgMAAAAAAAABCwEAADAAAABXBXhnfuHSP1baTvThJuY/AAAAPxIDAAAAAAAAAQwBAAAwAAAAVwV4Z37h0j+EnvbeSDjmPwAAAD8hAwAAAAAAAAENAQAAMAAAAFcFeGd+4dI/+AiaKcpj5j8AAAA/IQMAAAAAAAABDgEAADAAAABXBXhnfuHSP1SR6f6XhuY/AAAAPzEDAAAAAAAAAQ8BAAAwAAAA0xf3N/7X0j+EVZHp/pfmPwAAAD9AAwAAAAAAAAEQAQAAMAAAANMX9zf+19I/DqKIqTPM5j8AAAA/UAMAAAAAAAABEQEAADAAAADTF/c3/tfSPzxmMJSa3eY/AAAAP1ADAAAAAAAAARIBAAAwAAAA0xf3N/7X0j+u0NPeGwnnPwAAAD9gAwAAAAAAAAETAQAAMAAAAMk89dj9xNI/9HbPPjYj5z8AAAA/bwMAAAAAAAABFAEAADAAAADJPPXY/cTSP1L/HhQERuc/AAAAP28DAAAAAAAAARUBAAAwAAAAyTz12P3E0j+uh27p0WjnPwAAAD9/AwAAAAAAAAEWAQAAMAAAAMk89dj9xNI/9C1qSeyC5z8AAAA/jwMAAAAAAAABFwEAADAAAADJPPXY/cTSPzjUZakGnec/AAAAP48DAAAAAAAAARgBAAAwAAAAyTz12P3E0j9+emEJIbfnPwAAAD+TAwAAAAAAAAEZAQAAMAAAAMk89dj9xNI/8uQEVKLi5z8AAAA/owMAAAAAAAABGgEAADAAAADJPPXY/cTSPyCprD4J9Oc/AAAAP7IDAAAAAAAAARsBAAAwAAAAyTz12P3E0j9kT6ieIw7oPwAAAD+yAwAAAAAAAAEcAQAAMAAAAMk89dj9xNI/qvWj/j0o6D8AAAA/wgMAAAAAAAABHQEAADAAAADJPPXY/cTSP9i5S+mkOeg/AAAAP9IDAAAAAAAAAR4BAAAwAAAAyTz12P3E0j8eYEdJv1PoPwAAAD/SAwAAAAAAAAEfAQAAMAAAAMk89dj9xNI/TCTvMyZl6D8AAAA/4QMAAAAAAAABIAEAADAAAADJPPXY/cTSP3rolh6Ndug/AAAAP/EDAAAAAAAAASEBAAAwAAAAyTz12P3E0j+orD4J9IfoPwAAAD8BBAAAAAAAAAEiAQAAMAAAAMk89dj9xNI/vo6SfqeQ6D8AAAA/AQQAAAAAAAABIwEAADAAAADJPPXY/cTSP+5SOmkOoug/AAAAPxAEAAAAAAAAASQBAAAwAAAAyTz12P3E0j8cF+JTdbPoPwAAAD8gBAAAAAAAAAElAQAAMAAAAMk89dj9xNI/NPk1ySi86D8AAAA/IAQAAAAAAAABJgEAADAAAADJPPXY/cTSP0rbiT7cxOg/AAAAPy8EAAAAAAAAAScBAAAwAAAAyTz12P3E0j+QgYWe9t7oPwAAAD8/BAAAAAAAAAEoAQAAMAAAAMk89dj9xNI/vkUtiV3w6D8AAAA/TwQAAAAAAAABKQEAADAAAADJPPXY/cTSP9Qngf4Q+eg/AAAAP14EAAAAAAAAASoBAAAwAAAAyTz12P3E0j8C7CjpdwrpPwAAAD9eBAAAAAAAAAErAQAAMAAAAMk89dj9xNI/Gs58XisT6T8AAAA/bgQAAAAAAAABLAEAADAAAADJPPXY/cTSP0iSJEmSJOk/AAAAP34EAAAAAAAAAS0BAAAwAAAAyTz12P3E0j9edHi+RS3pPwAAAD+NBAAAAAAAAAEuAQAAMAAAAMk89dj9xNI/eFbMM/k16T8AAAA/nQQAAAAAAAABLwEAADAAAADJPPXY/cTSP444IKmsPuk/AAAAP50EAAAAAAAAATABAAAwAAAAyTz12P3E0j+8/MeTE1DpPwAAAD+sBAAAAAAAAAExAQAAMAAAAMk89dj9xNI/6sBvfnph6T8AAAA/zAQAAAAAAAABMgEAADAAAADJPPXY/cTSPwKjw/Mtauk/AAAAP2gFAAAAAAAAATMBAAAwAAAA0xf3N/7X0j8Co8PzLWrpPwAAAD9oBQAAAAAAAAE0AQAAMAAAAGq7eyV/B9M/AqPD8y1q6T8AAAA/eAUAAAAAAAABNQEAADAAAAB0ln2EfxrTPxiFF2nhcuk/AAAAP4cFAAAAAAAAATYBAAAwAAAAAV8AEwA30z8wZ2velHvpPwAAAD+XBQAAAAAAAAE3AQAAMAAAAJkChQCBZtM/MGdr3pR76T8AAAA/qQUAAAAAAAABOAEAADAAAAAnywePAYPTP3QNZz6vlek/AAAAP6kFAAAAAAAAATkBAAAwAAAAL6YJ7gGW0z90DWc+r5XpPwAAAD+5BQAAAAAAAAE6AQAAMAAAADmBC00CqdM/jO+6s2Ke6T8AAAA/uQUAAAAAAAABOwEAADAAAABDXA2sArzTP4zvurNinuk/AAAAP8kFAAAAAAAAATwBAAAwAAAAx0mO24LF0z+M77qzYp7pPwAAAD/YBQAAAAAAAAE9AQAAMAAAAEw3DwsDz9M/jO+6s2Ke6T8AAAA/6AUAAAAAAAABPgEAADAAAADRJJA6g9jTP4zvurNinuk/AAAAPwcGAAAAAAAAAT8BAAAwAAAA0SSQOoPY0z+k0Q4pFqfpPwAAAD8XBgAAAAAAAAFAAQAAMAAAAHuCsrMjV9o/Krlq/ah/7z8AAAA/AAAAAAAAAAABQQEAADAAAACFXbQSJGraPyq5av2of+8/AAAAPz4AAAAAAAAAAUIBAAAwAAAAHQE5AKWZ2j8quWr9qH/vPwAAAD9OAAAAAAAAAAFDAQAAMAAAAKvJu44ltto/Krlq/ah/7z8AAAA/TgAAAAAAAAABRAEAADAAAAA4kj4dptLaPyq5av2of+8/AAAAP10AAAAAAAAAAUUBAAAwAAAAzzXDCicC2z8quWr9qH/vPwAAAD9tAAAAAAAAAAFGAQAAMAAAAOvGyCcoO9s/Krlq/ah/7z8AAAA/fQAAAAAAAAABRwEAADAAAAAHWM5EKXTbPyq5av2of+8/AAAAP30AAAAAAAAAAUgBAAAwAAAALMTVwCrA2z8quWr9qH/vPwAAAD+MAAAAAAAAAAFJAQAAMAAAAD962X4r5ts/Krlq/ah/7z8AAAA/nAAAAAAAAAABSgEAADAAAABZC9+bLB/cPyq5av2of+8/AAAAP5wAAAAAAAAAAUsBAAAwAAAAf3fmFy5r3D8quWr9qH/vPwAAAD+sAAAAAAAAAAFMAQAAMAAAABUbawWvmtw/Krlq/ah/7z8AAAA/uwAAAAAAAAABTQEAADAAAAAxrHAisNPcP0SbvnJciO8/AAAAP8sAAAAAAAAAAU4BAAAwAAAATT12P7EM3T9Em75yXIjvPwAAAD/LAAAAAAAAAAFPAQAAMAAAAGHzef2xMt0/RJu+clyI7z8AAAA/2gAAAAAAAAABUAEAADAAAAB8hH8as2vdP0SbvnJciO8/AAAAP+oAAAAAAAAAAVEBAAAwAAAAC00CqTOI3T9YfRLoD5HvPwAAAD/6AAAAAAAAAAFSAQAAMAAAABIoBAg0m90/WH0S6A+R7z8AAAA/+gAAAAAAAAABUwEAADAAAAAm3gfGNMHdP3BfZl3Dme8/AAAAPwkBAAAAAAAAAVQBAAAwAAAALrkJJTXU3T+IQbrSdqLvPwAAAD8ZAQAAAAAAAAFVAQAAMAAAAFQlEaE2IN4/oCMOSCqr7z8AAAA/LQEAAAAAAAABVgEAADAAAADsyJWOt0/eP7YFYr3ds+8/AAAAPzwBAAAAAAAAAVcBAAAwAAAA/X6ZTLh13j+2BWK93bPvPwAAAD88AQAAAAAAAAFYAQAAMAAAABA1nQq5m94/zue1MpG87z8AAAA/TAEAAAAAAAABWQEAADAAAAAk66DIucHeP87ntTKRvO8/AAAAP1sBAAAAAAAAAVoBAAAwAAAAP3ym5br63j8SjrGSq9bvPwAAAD9rAQAAAAAAAAFbAQAAMAAAANYfK9M7Kt8/Eo6xkqvW7z8AAAA/ewEAAAAAAAABXAEAADAAAADxsDDwPGPfPypwBQhf3+8/AAAAP3sBAAAAAAAAAV0BAAAwAAAAiVS13b2S3z8qcAUIX9/vPwAAAD+KAQAAAAAAAAFeAQAAMAAAAA1CNg0+nN8/KnAFCF/f7z8AAAA/igEAAAAAAAABXwEAADAAAAAXHThsPq/fPypwBQhf3+8/AAAAP5oBAAAAAAAAAWABAAAwAAAAmwq5m7643z8qcAUIX9/vPwAAAD+qAQAAAAAAAAFhAQAAMAAAACH4Ocs+wt8/KnAFCF/f7z8AAAA/uQEAAAAAAAABYgEAADAAAACl5br6vsvfPypwBQhf3+8/AAAAP8kBAAAAAAAAAWMBAAAwAAAAKdM7Kj/V3z9AUll9EujvPwAAAD/YAQAAAAAAAAFkAQAAMAAAADOuPYk/6N8/QFJZfRLo7z8AAAA/6AEAAAAAAAABZQEAADAAAAA9iT/oP/vfP0BSWX0S6O8/AAAAP+gBAAAAAAAAAWYBAAAwAAAA5ihhO+AL4D9AUll9EujvPwAAAD/4AQAAAAAAAAFnAQAAMAAAAO8DY5rgHuA/QFJZfRLo7z8AAAA/BwIAAAAAAAABaAEAADAAAAB08ePJYCjgP0BSWX0S6O8/AAAAPwcCAAAAAAAAAWkBAAAwAAAAulUlEaE24D9AUll9EujvPwAAAD8XAgAAAAAAAAFqAQAAMAAAAMQwJ3ChSeA/QFJZfRLo7z8AAAA/JwIAAAAAAAABawEAADAAAACGp+eHYU7gP1g0rfLF8O8/AAAAPzYCAAAAAAAAAWwBAAAwAAAASR6onyFT4D9uFgFoefnvPwAAAD+EAgAAAAAAAAFtAQAAMAAAABIPnZxSH+o/Pq+VieR95j8AAAA/AAAAAAAAAAABbgEAADAAAAASD52cUh/qPyjNQRQxdeY/AAAAPwAAAAAAAAAAAW8BAAAwAAAATpjchJIa6j8O6+2efWzmPwAAAD8vAAAAAAAAAAFwAQAAMAAAAI0hHG3SFeo/+AiaKcpj5j8AAAA/PwAAAAAAAAABcQEAADAAAAD+WJneUfnpP8pE8j5jUuY/AAAAP04AAAAAAAAAAXIBAAAwAAAAt/RXlxHr6T/KRPI+Y1LmPwAAAD9eAAAAAAAAAAFzAQAAMAAAAOuilSBR0+k/hJ723kg45j8AAAA/XwAAAAAAAAABdAEAADAAAADix5PBUMDpP4Se9t5IOOY/AAAAP28AAAAAAAAAAXUBAAAwAAAAF3bRSpCo6T+EnvbeSDjmPwAAAD9+AAAAAAAAAAF2AQAAMAAAAJKIUBsQn+k/bryiaZUv5j8AAAA/jgAAAAAAAAABdwEAADAAAACIrU68D4zpP1baTvThJuY/AAAAP44AAAAAAAAAAXgBAAAwAAAABMDNjI+C6T9W2k704SbmPwAAAD+eAAAAAAAAAAF5AQAAMAAAAH/STF0Peek/VtpO9OEm5j8AAAA/rQAAAAAAAAABegEAADAAAAC+W4xFT3TpP1baTvThJuY/AAAAP70AAAAAAAAAAXsBAAAwAAAA+uTLLY9v6T9W2k704SbmPwAAAD/MAAAAAAAAAAF8AQAAMAAAADluCxbPauk/bryiaZUv5j8AAAA/CwEAAAAAAAABfQEAADAAAAB390r+DmbpP5yASlT8QOY/AAAAPwsBAAAAAAAAAX4BAAAwAAAAtICK5k5h6T8O6+2efWzmPwAAAD8bAQAAAAAAAAF/AQAAMAAAAPIJys6OXOk/bHM9dEuP5j8AAAA/KgEAAAAAAAABgAEAADAAAAAvkwm3zlfpP+Dd4L7MuuY/AAAAPzoBAAAAAAAAAYEBAAAwAAAA6S7Ib45J6T+CDCz0tPfmPwAAAD86AQAAAAAAAAGCAQAAMAAAACW4B1jOROk/3pR7yYIa5z8AAAA/SQEAAAAAAAABgwEAADAAAADfU8YQjjbpP4DDxv5qV+c/AAAAP1kBAAAAAAAAAYQBAAAwAAAAHd0F+c0x6T/0LWpJ7ILnPwAAAD9ZAQAAAAAAAAGFAQAAMAAAAFtmReENLek/rj4J9IfI5z8AAAA/aQEAAAAAAAABhgEAADAAAAAUAgSazR7pPyCprD4J9Oc/AAAAP3gBAAAAAAAAAYcBAAAwAAAAzJ3CUo0Q6T/C1/dz8TDoPwAAAD94AQAAAAAAAAGIAQAAMAAAAAonAjvNC+k/TCTvMyZl6D8AAAA/iAEAAAAAAAABiQEAADAAAACGOYELTQLpP76Okn6nkOg/AAAAP5gBAAAAAAAAAYoBAAAwAAAAwsLA84z96D80+TXJKLzoPwAAAD+nAQAAAAAAAAGLAQAAMAAAAD/VP8QM9Og/qGPZE6rn6D8AAAA/pwEAAAAAAAABjAEAADAAAAB8Xn+sTO/oP+wJ1XPEAek/AAAAP7cBAAAAAAAAAY0BAAAwAAAAfF5/rEzv6D94Vswz+TXpPwAAAD/GAQAAAAAAAAGOAQAAMAAAAHxef6xM7+g/vPzHkxNQ6T8AAAA/1gEAAAAAAAABjwEAADAAAAC6576UjOroPwKjw/Mtauk/AAAAP9YBAAAAAAAAAZABAAAwAAAAuue+lIzq6D90DWc+r5XpPwAAAD/mAQAAAAAAAAGRAQAAMAAAALrnvpSM6ug/urNinsmv6T8AAAA/9QEAAAAAAAABkgEAADAAAAC6576UjOroP/5ZXv7jyek/AAAAPwUCAAAAAAAAAZMBAAAwAAAAuue+lIzq6D90xAFJZfXpPwAAAD8FAgAAAAAAAAGUAQAAMAAAALrnvpSM6ug/0ExRHjMY6j8AAAA/FQIAAAAAAAABlQEAADAAAAB8Xn+sTO/oP0S39Gi0Q+o/AAAAPyQCAAAAAAAAAZYBAAAwAAAAfF5/rEzv6D+gP0Q+gmbqPwAAAD8kAgAAAAAAAAGXAQAAMAAAAAFMANzM+Og//MeTE1CJ6j8AAAA/NAIAAAAAAAABmAEAADAAAADCwsDzjP3oP1pQ4+gdrOo/AAAAP0MCAAAAAAAAAZkBAAAwAAAAwsLA84z96D/MuoYzn9fqPwAAAD9DAgAAAAAAAAGaAQAAMAAAAMLCwPOM/eg/EmGCk7nx6j8AAAA/UwIAAAAAAAABmwEAADAAAABHsEEjDQfpP0AlKn4gA+s/AAAAP1wCAAAAAAAAAZwBAAAwAAAAR7BBIw0H6T9YB37z0wvrPwAAAD9rAgAAAAAAAAGdAQAAMAAAAEewQSMNB+k/bunRaIcU6z8AAAA/awIAAAAAAAABngEAADAAAADMncJSjRDpP4TLJd46Hes/AAAAP3sCAAAAAAAAAZ8BAAAwAAAAUYtDgg0a6T+crXlT7iXrPwAAAD8nAwAAAAAAAAGgAQAAMAAAAFtmReENLek/nK15U+4l6z8AAAA/NgMAAAAAAAABoQEAADAAAABkQUdADkDpP7KPzcihLus/AAAAPzYDAAAAAAAAAaIBAAAwAAAAtICK5k5h6T+yj83IoS7rPwAAAD9GAwAAAAAAAAGjAQAAMAAAAMc2jqRPh+k/so/NyKEu6z8AAAA/VgMAAAAAAAABpAEAADAAAADix5PBUMDpP7KPzcihLus/AAAAP2UDAAAAAAAAAaUBAAAwAAAAt/RXlxHr6T/KcSE+VTfrPwAAAD9lAwAAAAAAAAGmAQAAMAAAAMqqW1USEeo/+DXJKLxI6z8AAAA/dQMAAAAAAAABpwEAADAAAACV/B3M0ijqPyj6cBMjWus/AAAAP4UDAAAAAAAAAagBAAAwAAAAI8WgWlNF6j8o+nATI1rrPwAAAD+FAwAAAAAAAAGpAQAAMAAAAHQE5ACUZuo/bKBscz106z8AAAA/lAMAAAAAAAABqgEAADAAAAA+VqZ3VH7qP2ygbHM9dOs/AAAAP6QDAAAAAAAAAasBAAAwAAAASDGo1lSR6j+EgsDo8HzrPwAAAD+zAwAAAAAAAAGsAQAAMAAAAJCV6R2Vn+o/mmQUXqSF6z8AAAA/swMAAAAAAAABrQEAADAAAACZcOt8lbLqP5pkFF6khes/AAAAP8MDAAAAAAAAAa4BAAAwAAAAW+erlFW36j+yRmjTV47rPwAAAD/TAwAAAAAAAAGvAQAAMAAAAHxt5RVhBO0/9+9BQWB02D8AAAA/AAAAAAAAAAABsAEAADAAAAB8beUVYQTtP8Urmlb5Ytg/AAAAPwAAAAAAAAAAAbEBAAAwAAAA9n9k5uD67D/FK5pW+WLYPwAAAD8/AAAAAAAAAAGyAQAAMAAAAHKS47Zg8ew/xSuaVvli2D8AAAA/TgAAAAAAAAABswEAADAAAABot+FXYN7sP8Urmlb5Ytg/AAAAP14AAAAAAAAAAbQBAAAwAAAA5MlgKODU7D/FK5pW+WLYPwAAAD9tAAAAAAAAAAG1AQAAMAAAABl4nrEfvew/xSuaVvli2D8AAAA/bQAAAAAAAAABtgEAADAAAACTih2Cn7PsP8Urmlb5Ytg/AAAAP30AAAAAAAAAAbcBAAAwAAAAi68bI5+g7D/FK5pW+WLYPwAAAD+NAAAAAAAAAAG4AQAAMAAAAL9dWazeiOw/xSuaVvli2D8AAAA/jQAAAAAAAAABuQEAADAAAAA6cNh8Xn/sP5dn8muSUdg/AAAAP5wAAAAAAAAAAboBAAAwAAAAMJXWHV5s7D+XZ/JrklHYPwAAAD+sAAAAAAAAAAG7AQAAMAAAAGZDFKedVOw/l2fya5JR2D8AAAA/vAAAAAAAAAABvAEAADAAAADhVZN3HUvsP5dn8muSUdg/AAAAP7wAAAAAAAAAAb0BAAAwAAAA13qRGB047D+XZ/JrklHYPwAAAD/LAAAAAAAAAAG+AQAAMAAAAAwpz6FcIOw/l2fya5JR2D8AAAA/2wAAAAAAAAABvwEAADAAAABIsg6KnBvsP5dn8muSUdg/AAAAP9sAAAAAAAAAAcABAAAwAAAAfmBME9wD7D+XZ/JrklHYPwAAAD/qAAAAAAAAAAHBAQAAMAAAAHSFSrTb8Os/l2fya5JR2D8AAAA/+gAAAAAAAAABwgEAADAAAACpM4g9G9nrP5dn8muSUdg/AAAAPwoBAAAAAAAAAcMBAAAwAAAAYc9G9trK6z+XZ/JrklHYPwAAAD8KAQAAAAAAAAHEAQAAMAAAANzhxcZawes/l2fya5JR2D8AAAA/GQEAAAAAAAABxQEAADAAAACWfYR/GrPrP5dn8muSUdg/AAAAPykBAAAAAAAAAcYBAAAwAAAA1AbEZ1qu6z+XZ/JrklHYPwAAAD8pAQAAAAAAAAHHAQAAMAAAABGQA1Caqes/l2fya5JR2D8AAAA/OQEAAAAAAAAByAEAADAAAABPGUM42qTrP5dn8muSUdg/AAAAP0gBAAAAAAAAAckBAAAwAAAAjaKCIBqg6z+XZ/JrklHYPwAAAD9YAQAAAAAAAAHKAQAAMAAAAMorwgham+s/l2fya5JR2D8AAAA/ZwEAAAAAAAABywEAADAAAAAJtQHxmZbrP5dn8muSUdg/AAAAP5YBAAAAAAAAAcwBAAAwAAAAhMeAwRmN6z+XZ/JrklHYPwAAAD+mAQAAAAAAAAHNAQAAMAAAAP/Z/5GZg+s/l2fya5JR2D8AAAA/xQEAAAAAAAABzgEAADAAAAB67H5iGXrrP5dn8muSUdg/AAAAP+QBAAAAAAAAAc8BAAAwAAAAuHW+Sll16z+XZ/JrklHYPwAAAD8TAgAAAAAAAAHQAQAAMAAAAPX+/TKZcOs/l2fya5JR2D8AAAA/EwIAAAAAAAAB0QEAADAAAAAziD0b2WvrP5dn8muSUdg/AAAAPzICAAAAAAAAAdIBAAAwAAAAcRF9Axln6z+XZ/JrklHYPwAAAD9RAgAAAAAAAAHTAQAAMAAAAK6avOtYYus/xSuaVvli2D8AAAA/UQIAAAAAAAAB1AEAADAAAADsI/zTmF3rP/fvQUFgdNg/AAAAP3ACAAAAAAAAAdUBAAAwAAAAK607vNhY6z8jtOkrx4XYPwAAAD+AAgAAAAAAAAHWAQAAMAAAAGc2e6QYVOs/gTw5AZWo2D8AAAA/gAIAAAAAAAAB1wEAADAAAACmv7qMWE/rP9vEiNZiy9g/AAAAP58CAAAAAAAAAdgBAAAwAAAA40j6dJhK6z85TdirMO7YPwAAAD+fAgAAAAAAAAHZAQAAMAAAAONI+nSYSus/ldUngf4Q2T8AAAA/vwIAAAAAAAAB2gEAADAAAAAh0jld2EXrP3uqbhYBaNk/AAAAP84CAAAAAAAAAdsBAAAwAAAAXlt5RRhB6z81uw3BnK3ZPwAAAD/OAgAAAAAAAAHcAQAAMAAAAF5beUUYQes/7cusazjz2T8AAAA/3gIAAAAAAAAB3QEAADAAAACc5LgtWDzrP6XcSxbUONo/AAAAP+0CAAAAAAAAAd4BAAAwAAAAnOS4LVg86z+7dTqWPaHaPwAAAD/tAgAAAAAAAAHfAQAAMAAAAJzkuC1YPOs/AdPQAA4b2z8AAAA//QIAAAAAAAAB4AEAADAAAACc5LgtWDzrPxVsv4B3g9s/AAAAPw0DAAAAAAAAAeEBAAAwAAAAnOS4LVg86z/NfF4rE8nbPwAAAD8cAwAAAAAAAAHiAQAAMAAAAJzkuC1YPOs/QZ6cgEpU3D8AAAA/HAMAAAAAAAAB4wEAADAAAACc5LgtWDzrP/muOyvmmdw/AAAAPywDAAAAAAAAAeQBAAAwAAAAnOS4LVg86z8NSCqrTwLdPwAAAD88AwAAAAAAAAHlAQAAMAAAAJzkuC1YPOs/9RxxQFJZ3T8AAAA/SwMAAAAAAAAB5gEAADAAAADZbfgVmDfrP2U+r5WJ5N0/AAAAP0sDAAAAAAAAAecBAAAwAAAAVYB35hcu6z/ZX+3qwG/ePwAAAD9bAwAAAAAAAAHoAQAAMAAAAJIJt85XKes/SYErQPj63j8AAAA/agMAAAAAAAAB6QEAADAAAACSCbfOVynrP6cJexXGHd8/AAAAP3oDAAAAAAAAAeoBAAAwAAAAkgm3zlcp6z8XK7lq/ajfPwAAAD96AwAAAAAAAAHrAQAAMAAAAJIJt85XKes/zztYFZnu3z8AAAA/igMAAAAAAAAB7AEAADAAAACSCbfOVynrPxjiU3WzCOA/AAAAP5kDAAAAAAAAAe0BAAAwAAAAkgm3zlcp6z90aqNKgSvgPwAAAD+ZAwAAAAAAAAHuAQAAMAAAAJIJt85XKes/ikz3vzQ04D8AAAA/qQMAAAAAAAAB7wEAADAAAACSCbfOVynrP6IuSzXoPOA/AAAAP7kDAAAAAAAAAfABAAAwAAAAVYB35hcu6z+iLks16DzgPwAAAD9YBAAAAAAAAAHxAQAAMAAAANlt+BWYN+s/uBCfqptF4D8AAAA/WAQAAAAAAAAB8gEAADAAAADjSPp0mErrP+bURpUCV+A/AAAAP2gEAAAAAAAAAfMBAAAwAAAAuHW+Sll16z/+tpoKtl/gPwAAAD94BAAAAAAAAAH0AQAAMAAAAMorwgham+s/Ql2WatB54D8AAAA/eAQAAAAAAAAB9QEAADAAAACfWIbeGsbrP1o/6t+DguA/AAAAP4cEAAAAAAAAAfYBAAAwAAAAqTOIPRvZ6z9yIT5VN4vgPwAAAD+XBAAAAAAAAAH3AQAAMAAAAHSFSrTb8Os/ciE+VTeL4D8AAAA/pwQAAAAAAAAB+AEAADAAAAB+YEwT3APsP57l5T+enOA/AAAAP6cEAAAAAAAAAfkBAAAwAAAAAk7NQlwN7D+e5eU/npzgPwAAAD/GBAAAAAAAAAH6AQAAMAAAAIY7TnLcFuw/nuXlP56c4D8AAAA/5QQAAAAAAAAB+wEAADAAAADupi/ub/zvPwBGpvtfGko/AAAAPwAAAAAAAAAAAfwBAAAwAAAALDBv1q/37z8ARqb7XxpKPwAAAD8AAAAAAAAAAAH9AQAAMAAAACJVbXev5O8/AEam+18aSj8AAAA/jAAAAAAAAAAB/gEAADAAAABYA6sA78zvPwBGpvtfGko/AAAAP4wAAAAAAAAAAf8BAAAwAAAARE2nQu6m7z8ARqb7XxpKPwAAAD+cAAAAAAAAAAEAAgAAMAAAADxypePtk+8/AEam+18aSj8AAAA/nAAAAAAAAAABAQIAADAAAAAovKEl7W3vPwBGpvtfGko/AAAAP6wAAAAAAAAAAQICAAAwAAAAFgaeZ+xH7z8ARqb7XxpKPwAAAD+7AAAAAAAAAAEDAgAAMAAAAARQmqnrIe8/AEam+18aSj8AAAA/ywAAAAAAAAABBAIAADAAAADxmZbr6vvuPwBGpvtfGko/AAAAP8sAAAAAAAAAAQUCAAAwAAAAYtETXWrf7j8ARqb7XxpKPwAAAD/aAAAAAAAAAAEGAgAAMAAAAFEbEJ9pue4/AEam+18aSj8AAAA/6gAAAAAAAAABBwIAADAAAACFyU0oqaHuPwBGpvtfGko/AAAAP+oAAAAAAAAAAQgCAAAwAAAAe+5LyaiO7j8ARqb7XxpKPwAAAD/6AAAAAAAAAAEJAgAAMAAAALCciVLodu4/AEam+18aSj8AAAA/CQEAAAAAAAABCgIAADAAAACmwYfz52PuPwBGpvtfGko/AAAAPxkBAAAAAAAAAQsCAAAwAAAAnOaFlOdQ7j8ARqb7XxpKPwAAAD8ZAQAAAAAAAAEMAgAAMAAAAJULhDXnPe4/AEam+18aSj8AAAA/KQEAAAAAAAABDQIAADAAAABNp0Lupi/uPwBGpvtfGko/AAAAPzgBAAAAAAAAAQ4CAAAwAAAAgVWAd+YX7j8ARqb7XxpKPwAAAD9IAQAAAAAAAAEPAgAAMAAAADvxPjCmCe4/gFCXpRp0Xj8AAAA/SAEAAAAAAAABEAIAADAAAAC2A74AJgDuP4BQl6UadF4/AAAAP1cBAAAAAAAAARECAAAwAAAAcJ98ueXx7T9Av62mgu1nPwAAAD9nAQAAAAAAAAESAgAAMAAAAOux+4ll6O0/QL+tpoLtZz8AAAA/dwEAAAAAAAABEwIAADAAAABmxHpa5d7tP2DrR/17UHA/AAAAP3cBAAAAAAAAARQCAAAwAAAAXel4++TL7T9g60f9e1BwPwAAAD+GAQAAAAAAAAEVAgAAMAAAABeFN7Skve0/YOtH/XtQcD8AAAA/lgEAAAAAAAABFgIAADAAAAANqjVVpKrtP2DrR/17UHA/AAAAP5YBAAAAAAAAARcCAAAwAAAAQVhz3uOS7T9g60f9e1BwPwAAAD+mAQAAAAAAAAEYAgAAMAAAAPAYMDijce0/YOtH/XtQcD8AAAA/tQEAAAAAAAABGQIAADAAAABiUK2pIlXtP2DrR/17UHA/AAAAP7UBAAAAAAAAARoCAAAwAAAAl/7qMmI97T9g60f9e1BwPwAAAD/FAQAAAAAAAAEbAgAAMAAAAINI53RhF+0/YOtH/XtQcD8AAAA/1AEAAAAAAAABHAIAADAAAAB8beUVYQTtP2DrR/17UHA/AAAAP9QBAAAAAAAAAR0CAAAwAAAANAmkziD27D9g60f9e1BwPwAAAD/kAQAAAAAAAAEeAgAAMAAAAO6kYofg5+w/YOtH/XtQcD8AAAA/9AEAAAAAAAABHwIAADAAAADkyWAo4NTsP2DrR/17UHA/AAAAPwMCAAAAAAAAASACAAAwAAAAYNzf+F/L7D9g60f9e1BwPwAAAD8DAgAAAAAAAAEhAgAAMAAAAJ1lH+Gfxuw/YOtH/XtQcD8AAAA/QgIAAAAAAAABIgIAADAAAADa7l7J38HsP2DrR/17UHA/AAAAP2ECAAAAAAAACw==</ink>
</athena>
</file>

<file path=customXml/item9.xml><?xml version="1.0" encoding="utf-8"?>
<athena xmlns="http://schemas.microsoft.com/edu/athena" version="0.1.3885.0">
  <ink scale="0.7076167">AAEAAAD/////AQAAAAAAAAAMAgAAAE9BdXRob3JQUFQsIFZlcnNpb249MC4xLjM4ODUuMCwgQ3VsdHVyZT1uZXV0cmFsLCBQdWJsaWNLZXlUb2tlbj0zMWJmMzg1NmFkMzY0ZTM1BQEAAAALSW5rTWF0dGVyVjEDAAAADUxpc3RgMStfaXRlbXMMTGlzdGAxK19zaXplD0xpc3RgMStfdmVyc2lvbgQAABdTaGFyZWQuSW5raW5nLklua0F0b21bXQIAAAAICAIAAAAJAwAAAAgAAAAKAAAABwMAAAAAAQAAAAgAAAAECUlua0F0b21WMQIAAAAJBAAAAAkFAAAACQYAAAAJBwAAAAkIAAAACQkAAAAJCgAAAAkLAAAABQQAAAALUGVuU3Ryb2tlVjEEAAAACkF0dHJpYnV0ZXMFVHJhY2UJU3RhcnRUaW1lBFR5cGUEBAAED1BlbkF0dHJpYnV0ZXNWMQIAAAAKSW5rVHJhY2VWMQIAAAAQDEFjdGlvblR5cGVWMQIAAAACAAAACQwAAAAJDQAAAEIdAAAAAAAABfL///8MQWN0aW9uVHlwZVYxAQAAAAd2YWx1ZV9fAAgCAAAAAAAAAAEFAAAABAAAAAkPAAAACRAAAAAvMAAAAAAAAAHv////8v///wAAAAABBgAAAAQAAAAJEgAAAAkTAAAAG0QAAAAAAAAB7P////L///8AAAAAAQcAAAAEAAAACRUAAAAJFgAAAD95AAAAAAAAAen////y////AAAAAAEIAAAABAAAAAkYAAAACRkAAAAjggAAAAAAAAHm////8v///wAAAAABCQAAAAQAAAAJGwAAAAkcAAAAFJMAAAAAAAAB4/////L///8AAAAAAQoAAAAEAAAACR4AAAAJHwAAAP6tAAAAAAAAAeD////y////AAAAAAULAAAADUNsZWFyQ2FudmFzVjECAAAACVN0YXJ0VGltZQRUeXBlAAQQDEFjdGlvblR5cGVWMQIAAAACAAAA18MAAAAAAAAB3/////L///8AAAAABQwAAAAPUGVuQXR0cmlidXRlc1YxCgAAAAdfY29sb3JBB19jb2xvclIHX2NvbG9yRwdfY29sb3JCCkZpdFRvQ3VydmUGSGVpZ2h0Dklnbm9yZVByZXNzdXJlDUlzSGlnaGxpZ2h0ZXIFU2hhcGUFV2lkdGgAAAAAAAAAAAQAAgICAgEGAQEMQnJ1c2hTaGFwZVYxAgAAAAYCAAAA//8AAAAAAAAAAADwPwAABd7///8MQnJ1c2hTaGFwZVYxAQAAAAd2YWx1ZV9fAAgCAAAAAQAAAAAAAAAAAPA/BQ0AAAAKSW5rVHJhY2VWMQMAAAANTGlzdGAxK19pdGVtcwxMaXN0YDErX3NpemUPTGlzdGAxK192ZXJzaW9uBAAAGFNoYXJlZC5JbmtpbmcuSW5rUG9pbnRbXQIAAAAICAIAAAAJIwAAAGgAAABoAAAAAQ8AAAAMAAAA//8AAAAAAAAAAADwPwAAAdz////e////AQAAAAAAAAAAAPA/ARAAAAANAAAACSUAAABOAAAATgAAAAESAAAADAAAAP//AAAAAAAAAAAA8D8AAAHa////3v///wEAAAAAAAAAAADwPwETAAAADQAAAAknAAAAWgAAAFoAAAABFQAAAAwAAAD//wAAAAAAAAAAAPA/AAAB2P///97///8BAAAAAAAAAAAA8D8BFgAAAA0AAAAJKQAAAC0AAAAtAAAAARgAAAAMAAAA//8AAAAAAAAAAADwPwAAAdb////e////AQAAAAAAAAAAAPA/ARkAAAANAAAACSsAAABCAAAAQgAAAAEbAAAADAAAAP//AAAAAAAAAAAA8D8AAAHU////3v///wEAAAAAAAAAAADwPwEcAAAADQAAAAktAAAATAAAAEwAAAABHgAAAAwAAAD//wAAAAAAAAAAAPA/AAAB0v///97///8BAAAAAAAAAAAA8D8BHwAAAA0AAAAJLwAAACgAAAAoAAAAByMAAAAAAQAAAIAAAAAECklua1BvaW50VjECAAAACTAAAAAJMQAAAAkyAAAACTMAAAAJNAAAAAk1AAAACTYAAAAJNwAAAAk4AAAACTkAAAAJOgAAAAk7AAAACTwAAAAJPQAAAAk+AAAACT8AAAAJQAAAAAlBAAAACUIAAAAJQwAAAAlEAAAACUUAAAAJRgAAAAlHAAAACUgAAAAJSQAAAAlKAAAACUsAAAAJTAAAAAlNAAAACU4AAAAJTwAAAAlQAAAACVEAAAAJUgAAAAlTAAAACVQAAAAJVQAAAAlWAAAACVcAAAAJWAAAAAlZAAAACVoAAAAJWwAAAAlcAAAACV0AAAAJXgAAAAlfAAAACWAAAAAJYQAAAAliAAAACWMAAAAJZAAAAAllAAAACWYAAAAJZwAAAAloAAAACWkAAAAJagAAAAlrAAAACWwAAAAJbQAAAAluAAAACW8AAAAJcAAAAAlxAAAACXIAAAAJcwAAAAl0AAAACXUAAAAJdgAAAAl3AAAACXgAAAAJeQAAAAl6AAAACXsAAAAJfAAAAAl9AAAACX4AAAAJfwAAAAmAAAAACYEAAAAJggAAAAmDAAAACYQAAAAJhQAAAAmGAAAACYcAAAAJiAAAAAmJAAAACYoAAAAJiwAAAAmMAAAACY0AAAAJjgAAAAmPAAAACZAAAAAJkQAAAAmSAAAACZMAAAAJlAAAAAmVAAAACZYAAAAJlwAAAA0YByUAAAAAAQAAAIAAAAAECklua1BvaW50VjECAAAACZgAAAAJmQAAAAmaAAAACZsAAAAJnAAAAAmdAAAACZ4AAAAJnwAAAAmgAAAACaEAAAAJogAAAAmjAAAACaQAAAAJpQAAAAmmAAAACacAAAAJqAAAAAmpAAAACaoAAAAJqwAAAAmsAAAACa0AAAAJrgAAAAmvAAAACbAAAAAJsQAAAAmyAAAACbMAAAAJtAAAAAm1AAAACbYAAAAJtwAAAAm4AAAACbkAAAAJugAAAAm7AAAACbwAAAAJvQAAAAm+AAAACb8AAAAJwAAAAAnBAAAACcIAAAAJwwAAAAnEAAAACcUAAAAJxgAAAAnHAAAACcgAAAAJyQAAAAnKAAAACcsAAAAJzAAAAAnNAAAACc4AAAAJzwAAAAnQAAAACdEAAAAJ0gAAAAnTAAAACdQAAAAJ1QAAAAnWAAAACdcAAAAJ2AAAAAnZAAAACdoAAAAJ2wAAAAncAAAACd0AAAAJ3gAAAAnfAAAACeAAAAAJ4QAAAAniAAAACeMAAAAJ5AAAAAnlAAAADTIHJwAAAAABAAAAgAAAAAQKSW5rUG9pbnRWMQIAAAAJ5gAAAAnnAAAACegAAAAJ6QAAAAnqAAAACesAAAAJ7AAAAAntAAAACe4AAAAJ7wAAAAnwAAAACfEAAAAJ8gAAAAnzAAAACfQAAAAJ9QAAAAn2AAAACfcAAAAJ+AAAAAn5AAAACfoAAAAJ+wAAAAn8AAAACf0AAAAJ/gAAAAn/AAAACQABAAAJAQEAAAkCAQAACQMBAAAJBAEAAAkFAQAACQYBAAAJBwEAAAkIAQAACQkBAAAJCgEAAAkLAQAACQwBAAAJDQEAAAkOAQAACQ8BAAAJEAEAAAkRAQAACRIBAAAJEwEAAAkUAQAACRUBAAAJFgEAAAkXAQAACRgBAAAJGQEAAAkaAQAACRsBAAAJHAEAAAkdAQAACR4BAAAJHwEAAAkgAQAACSEBAAAJIgEAAAkjAQAACSQBAAAJJQEAAAkmAQAACScBAAAJKAEAAAkpAQAACSoBAAAJKwEAAAksAQAACS0BAAAJLgEAAAkvAQAACTABAAAJMQEAAAkyAQAACTMBAAAJNAEAAAk1AQAACTYBAAAJNwEAAAk4AQAACTkBAAAJOgEAAAk7AQAACTwBAAAJPQEAAAk+AQAACT8BAAANJgcpAAAAAAEAAABAAAAABApJbmtQb2ludFYxAgAAAAlAAQAACUEBAAAJQgEAAAlDAQAACUQBAAAJRQEAAAlGAQAACUcBAAAJSAEAAAlJAQAACUoBAAAJSwEAAAlMAQAACU0BAAAJTgEAAAlPAQAACVABAAAJUQEAAAlSAQAACVMBAAAJVAEAAAlVAQAACVYBAAAJVwEAAAlYAQAACVkBAAAJWgEAAAlbAQAACVwBAAAJXQEAAAleAQAACV8BAAAJYAEAAAlhAQAACWIBAAAJYwEAAAlkAQAACWUBAAAJZgEAAAlnAQAACWgBAAAJaQEAAAlqAQAACWsBAAAJbAEAAA0TBysAAAAAAQAAAIAAAAAECklua1BvaW50VjECAAAACW0BAAAJbgEAAAlvAQAACXABAAAJcQEAAAlyAQAACXMBAAAJdAEAAAl1AQAACXYBAAAJdwEAAAl4AQAACXkBAAAJegEAAAl7AQAACXwBAAAJfQEAAAl+AQAACX8BAAAJgAEAAAmBAQAACYIBAAAJgwEAAAmEAQAACYUBAAAJhgEAAAmHAQAACYgBAAAJiQEAAAmKAQAACYsBAAAJjAEAAAmNAQAACY4BAAAJjwEAAAmQAQAACZEBAAAJkgEAAAmTAQAACZQBAAAJlQEAAAmWAQAACZcBAAAJmAEAAAmZAQAACZoBAAAJmwEAAAmcAQAACZ0BAAAJngEAAAmfAQAACaABAAAJoQEAAAmiAQAACaMBAAAJpAEAAAmlAQAACaYBAAAJpwEAAAmoAQAACakBAAAJqgEAAAmrAQAACawBAAAJrQEAAAmuAQAADT4HLQAAAAABAAAAgAAAAAQKSW5rUG9pbnRWMQIAAAAJrwEAAAmwAQAACbEBAAAJsgEAAAmzAQAACbQBAAAJtQEAAAm2AQAACbcBAAAJuAEAAAm5AQAACboBAAAJuwEAAAm8AQAACb0BAAAJvgEAAAm/AQAACcABAAAJwQEAAAnCAQAACcMBAAAJxAEAAAnFAQAACcYBAAAJxwEAAAnIAQAACckBAAAJygEAAAnLAQAACcwBAAAJzQEAAAnOAQAACc8BAAAJ0AEAAAnRAQAACdIBAAAJ0wEAAAnUAQAACdUBAAAJ1gEAAAnXAQAACdgBAAAJ2QEAAAnaAQAACdsBAAAJ3AEAAAndAQAACd4BAAAJ3wEAAAngAQAACeEBAAAJ4gEAAAnjAQAACeQBAAAJ5QEAAAnmAQAACecBAAAJ6AEAAAnpAQAACeoBAAAJ6wEAAAnsAQAACe0BAAAJ7gEAAAnvAQAACfABAAAJ8QEAAAnyAQAACfMBAAAJ9AEAAAn1AQAACfYBAAAJ9wEAAAn4AQAACfkBAAAJ+gEAAA00By8AAAAAAQAAAEAAAAAECklua1BvaW50VjECAAAACfsBAAAJ/AEAAAn9AQAACf4BAAAJ/wEAAAkAAgAACQECAAAJAgIAAAkDAgAACQQCAAAJBQIAAAkGAgAACQcCAAAJCAIAAAkJAgAACQoCAAAJCwIAAAkMAgAACQ0CAAAJDgIAAAkPAgAACRACAAAJEQIAAAkSAgAACRMCAAAJFAIAAAkVAgAACRYCAAAJFwIAAAkYAgAACRkCAAAJGgIAAAkbAgAACRwCAAAJHQIAAAkeAgAACR8CAAAJIAIAAAkhAgAACSICAAANGAUwAAAACklua1BvaW50VjEEAAAAAVgBWQ5QcmVzc3VyZUZhY3RvcglUaW1lU3RhbXAAAAAABgYLEAIAAAD2Sv4OZmmkP5jaqFLgCpA/AAAAPwAAAAAAAAAAATEAAAAwAAAA9kr+DmZppD+AHSX9TiGRPwAAAD8PAAAAAAAAAAEyAAAAMAAAANDe9pJkHaQ/gB0l/U4hkT8AAAA/PgAAAAAAAAABMwAAADAAAACIBuiaYYWjP4AdJf1OIZE/AAAAP04AAAAAAAAAATQAAAAwAAAAzunCLloJoj+Y2qhS4AqQPwAAAD9eAAAAAAAAAAE1AAAAMAAAAGClrLpVJaE/mNqoUuAKkD8AAAA/bQAAAAAAAAABNgAAADAAAACT6R2Vn+qfP9AjaKYoj4k/AAAAP30AAAAAAAAAATcAAAAwAAAAa4jitJOKnT8Qnm9RS2KHPwAAAD99AAAAAAAAAAE4AAAAMAAAANfXxMSNWpw/UBh3/G01hT8AAAA/jAAAAAAAAAABOQAAADAAAABlnnrsfmKZP4CSfqeQCIM/AAAAP5wAAAAAAAAAAToAAAAwAAAAhhVOBHaalz/ADIZSs9uAPwAAAD+cAAAAAAAAAAE7AAAAMAAAADo9PwxzApc/wAyGUrPbgD8AAAA/rAAAAAAAAAABPAAAADAAAADwZDAUcGqWP8AMhlKz24A/AAAAP7sAAAAAAAAAAT0AAAAwAAAAp4whHG3SlT/ADIZSs9uAPwAAAD+7AAAAAAAAAAE+AAAAMAAAABLcAyxnopQ/wAyGUrPbgD8AAAA/6gAAAAAAAAABPwAAADAAAADIA/UzZAqUP8AMhlKz24A/AAAAPxkBAAAAAAAAAUAAAAAwAAAAfSvmO2Fykz/ADIZSs9uAPwAAAD8pAQAAAAAAAAFBAAAAMAAAADNT10Ne2pI/gJJ+p5AIgz8AAAA/OAEAAAAAAAABQgAAADAAAAAzU9dDXtqSPxCeb1FLYoc/AAAAP0gBAAAAAAAAAUMAAAAwAAAAM1PXQ17akj9gL1lQ4+iNPwAAAD9IAQAAAAAAAAFEAAAAMAAAAOl6yEtbQpI/CCkWpwl7lT8AAAA/WAEAAAAAAAABRQAAADAAAADpeshLW0KSP4B3g/sy65o/AAAAP2cBAAAAAAAAAUYAAAAwAAAA6XrIS1tCkj/cpXTSHEShPwAAAD9nAQAAAAAAAAFHAAAAMAAAAOl6yEtbQpI/wOjwfItaoj8AAAA/ewEAAAAAAAABSAAAADAAAADpeshLW0KSP/SPJyegEqU/AAAAP4oBAAAAAAAAAUkAAAAwAAAA6XrIS1tCkj8Uetp7I+GoPwAAAD+aAQAAAAAAAAFKAAAAMAAAAOl6yEtbQpI/+LxWJpL3qT8AAAA/mgEAAAAAAAABSwAAADAAAADpeshLW0KSPzBkjdCmr6w/AAAAP6oBAAAAAAAAAUwAAAAwAAAA6XrIS1tCkj/06YUlhNyuPwAAAD+5AQAAAAAAAAFNAAAAMAAAAOl6yEtbQpI/wHq7Zx+bsT8AAAA/uQEAAAAAAAABTgAAADAAAADpeshLW0KSP6a9NxKOsbI/AAAAP8kBAAAAAAAAAU8AAAAwAAAA6XrIS1tCkj/Q7xQSYYKzPwAAAD/ZAQAAAAAAAAFQAAAAMAAAAArym2NSepA/lnUNZz6vtT8AAAA/6AEAAAAAAAABUQAAADAAAAAK8ptjUnqQP3y4iRGtxbY/AAAAP/gBAAAAAAAAAVIAAAAwAAAACvKbY1J6kD+m6mYRgJa3PwAAAD8HAgAAAAAAAAFTAAAAMAAAAIAzGteexI8/jC3ju+6suD8AAAA/BwIAAAAAAAABVAAAADAAAADsgvzmmJSOP/pOIREmOLk/AAAAPxcCAAAAAAAAAVUAAAAwAAAA7IL85piUjj/C1BlmA2W7PwAAAD8nAgAAAAAAAAFWAAAAMAAAAMIhwQaNNIw/6gb3ZdY1vD8AAAA/NgIAAAAAAAABVwAAADAAAADCIcEGjTSMP4xaErvgkb0/AAAAPzYCAAAAAAAAAVgAAAAwAAAAMHGjFocEiz9Q4AoQvr6/PwAAAD9GAgAAAAAAAAFZAAAAMAAAAAoQaDZ7pIg/nJFDXZZqwD8AAAA/VgIAAAAAAAABWgAAADAAAADerixWb0SGP2g70YebGME/AAAAP1YCAAAAAAAAAVsAAAAwAAAATP4OZmkUhT/w9f1cPAzCPwAAAD9lAgAAAAAAAAFcAAAAMAAAACCd04VdtII/GijbXA/dwj8AAAA/dQIAAAAAAAABXQAAADAAAAD2O5ilUVSAP6DiBzKw0MM/AAAAP4QCAAAAAAAAAV4AAAAwAAAAnrW5iovoez8+NiOHuizFPwAAAD+EAgAAAAAAAAFfAAAAMAAAACSSB+pnyHQ/fgHvBvdlxj8AAAA/lAIAAAAAAAABYAAAADAAAABU3aqSiFBrP77MuoYzn8c/AAAAP6QCAAAAAAAAAWEAAAAwAAAAVN2qkohQaz8UMXWG2UDJPwAAAD+kAgAAAAAAAAFiAAAAMAAAAMAsjaKCIFo/9nPxMEhXyj8AAAA/swIAAAAAAAABYwAAADAAAADALI2igiBaP0zYqzDu+Ms/AAAAP8MCAAAAAAAAAWQAAAAwAAAAwCyNooIgWj/UktgFj+zMPwAAAD/TAgAAAAAAAAFlAAAAMAAAAMAsjaKCIFo/ttVUsP0Czj8AAAA/0wIAAAAAAAABZgAAADAAAADALI2igiBaP+AHMrDQ084/AAAAP+ICAAAAAAAAAWcAAAAwAAAAwCyNooIgWj9SKXAFCF/PPwAAAD/yAgAAAAAAAAFoAAAAMAAAAMAsjaKCIFo/xkquWj/qzz8AAAA/AQMAAAAAAAABaQAAADAAAAAQqJ8hU6BQPxs29le7OtA/AAAAPwEDAAAAAAAAAWoAAAAwAAAAEKifIVOgUD8ECz3tvZHQPwAAAD8RAwAAAAAAAAFrAAAAMAAAABConyFToFA/uxvcl1nX0D8AAAA/IQMAAAAAAAABbAAAADAAAAAQqJ8hU6BQP6TwIi1cLtE/AAAAPzADAAAAAAAAAW0AAAAwAAAAEKifIVOgUD9bAcLX93PRPwAAAD8wAwAAAAAAAAFuAAAAMAAAABConyFToFA/5k25lyyo0T8AAAA/QAMAAAAAAAABbwAAADAAAAAQqJ8hU6BQP/rmpxeWENI/AAAAP1ADAAAAAAAAAXAAAAAwAAAAEKifIVOgUD/ju+6smGfSPwAAAD9QAwAAAAAAAAFxAAAAMAAAABConyFToFA/msyNVzSt0j8AAAA/XwMAAAAAAAABcgAAADAAAAAQqJ8hU6BQP4Oh1Ow2BNM/AAAAP28DAAAAAAAAAXMAAAAwAAAA8I3Igo6APD9qdhuCOVvTPwAAAD9vAwAAAAAAAAF0AAAAMAAAAPCNyIKOgDw/mDrDbKBs0z8AAAA/fgMAAAAAAAABdQAAADAAAADwjciCjoA8P4APCgKjw9M/AAAAP5MDAAAAAAAAAXYAAAAwAAAA8I3Igo6APD/bl1nXcObTPwAAAD+jAwAAAAAAAAF3AAAAMAAAAPCNyIKOgDw/OCCprD4J1D8AAAA/owMAAAAAAAABeAAAADAAAADwjciCjoA8P2XkUJelGtQ/AAAAP7IDAAAAAAAAAXkAAAAwAAAA8I3Igo6APD+VqPiBDCzUPwAAAD/CAwAAAAAAAAF6AAAAMAAAAPCNyIKOgDw/wmygbHM91D8AAAA/0gMAAAAAAAABewAAADAAAADwjciCjoA8PyD170FBYNQ/AAAAP9IDAAAAAAAAAXwAAAAwAAAA8I3Igo6APD9OuZcsqHHUPwAAAD/hAwAAAAAAAAF9AAAAMAAAAPCNyIKOgDw/en0/Fw+D1D8AAAA/8QMAAAAAAAABfgAAADAAAADwjciCjoA8P6tB5wF2lNQ/AAAAPwAEAAAAAAAAAX8AAAAwAAAA8I3Igo6APD/YBY/s3KXUPwAAAD8QBAAAAAAAAAGAAAAAMAAAAPCNyIKOgDw/NY7ewarI1D8AAAA/IAQAAAAAAAABgQAAADAAAADwjciCjoA8P2JShqwR2tQ/AAAAPy8EAAAAAAAAAYIAAAAwAAAA8I3Igo6APD+QFi6XeOvUPwAAAD8/BAAAAAAAAAGDAAAAMAAAAPCNyIKOgDw/wdrVgd/81D8AAAA/TwQAAAAAAAABhAAAADAAAADwjciCjoA8P+2efWxGDtU/AAAAP40EAAAAAAAAAYUAAAAwAAAAEKifIVOgUD/tnn1sRg7VPwAAAD+dBAAAAAAAAAGGAAAAMAAAALRYvRFZ0GE/7Z59bEYO1T8AAAA/vAQAAAAAAAABhwAAADAAAADSz5ApUAhwP0snzUEUMdU/AAAAP7wEAAAAAAAAAYgAAAAwAAAAdFR+qn+IeT+mrxwX4lPVPwAAAD/MBAAAAAAAAAGJAAAAMAAAAI7stZVXhIE/MPwT1xaI1T8AAAA/2wQAAAAAAAABigAAADAAAAByX0pGdXSHP2DAu8F9mdU/AAAAP+sEAAAAAAAAAYsAAAAwAAAAnMCFJoHUiT+NhGOs5KrVPwAAAD/rBAAAAAAAAAGMAAAAMAAAAFrS3vaSZI0/6wyzgbLN1T8AAAA/+gQAAAAAAAABjQAAADAAAABVyqpbVRKRP0aVAleA8NU/AAAAPwoFAAAAAAAAAY4AAAAwAAAAfSvmO2Fykz91WapB5wHWPwAAAD8aBQAAAAAAAAGPAAAAMAAAABLcAyxnopQ/dVmqQecB1j8AAAA/GgUAAAAAAAABkAAAADAAAACGFU4EdpqXP9Dh+Ra1JNY/AAAAPykFAAAAAAAAAZEAAAAwAAAAGcZr9HvKmD8ApqEBHDbWPwAAAD85BQAAAAAAAAGSAAAAMAAAAK12ieSB+pk/AKahARw21j8AAAA/OQUAAAAAAAABkwAAADAAAABDJ6fUhyqbPy1qSeyCR9Y/AAAAP1gFAAAAAAAAAZQAAAAwAAAAjf+1zIrCmz8taknsgkfWPwAAAD9YBQAAAAAAAAGVAAAAMAAAAI3/tcyKwps/Wi7x1ulY1j8AAAA/aAUAAAAAAAABlgAAADAAAADX18TEjVqcP1ou8dbpWNY/AAAAP4cFAAAAAAAAAZcAAAAwAAAA19fExI1anD+L8pjBUGrWPwAAAD+kBQAAAAAAAAGYAAAAMAAAAIlBtaaKVNU/Sn5NMgovwj8AAAA/AAAAAAAAAAABmQAAADAAAACBZrNHikHVP0p+TTIKL8I/AAAAP10AAAAAAAAAAZoAAAAwAAAA6sIuWgkS1T9Kfk0yCi/CPwAAAD9tAAAAAAAAAAGbAAAAMAAAANYMK5wI7NQ/Sn5NMgovwj8AAAA/fQAAAAAAAAABnAAAADAAAADNMSk9CNnUP0p+TTIKL8I/AAAAP4wAAAAAAAAAAZ0AAAAwAAAAsqAjIAeg1D9Kfk0yCi/CPwAAAD+MAAAAAAAAAAGeAAAAMAAAABr9njKGcNQ/8PX9XDwMwj8AAAA/nAAAAAAAAAABnwAAADAAAAAIR5t0hUrUP/D1/Vw8DMI/AAAAP6sAAAAAAAAAAaAAAAAwAAAAcKMWhwQb1D/w9f1cPAzCPwAAAD+rAAAAAAAAAAGhAAAAMAAAAOy1lVeEEdQ/8PX9XDwMwj8AAAA/ywAAAAAAAAABogAAADAAAADi2pP4g/7TP/D1/Vw8DMI/AAAAP9oAAAAAAAAAAaMAAAAwAAAA2v+RmYPr0z/w9f1cPAzCPwAAAD/6AAAAAAAAAAGkAAAAMAAAANEkkDqD2NM/8PX9XDwMwj8AAAA/GAEAAAAAAAABpQAAADAAAADHSY7bgsXTP/D1/Vw8DMI/AAAAPzcBAAAAAAAAAaYAAAAwAAAAQ1wNrAK80z/w9f1cPAzCPwAAAD83AQAAAAAAAAGnAAAAMAAAAL5ujHyCstM/8PX9XDwMwj8AAAA/VwEAAAAAAAABqAAAADAAAAA5gQtNAqnTP/D1/Vw8DMI/AAAAP2YBAAAAAAAAAakAAAAwAAAAtJOKHYKf0z/w9f1cPAzCPwAAAD92AQAAAAAAAAGqAAAAMAAAAC+mCe4BltM/8PX9XDwMwj8AAAA/hgEAAAAAAAABqwAAADAAAACquIi+gYzTP/D1/Vw8DMI/AAAAP6UBAAAAAAAAAawAAAAwAAAAJ8sHjwGD0z9Kfk0yCi/CPwAAAD8SAgAAAAAAAAGtAAAAMAAAACfLB48Bg9M/GijbXA/dwj8AAAA/IgIAAAAAAAABrgAAADAAAAAnywePAYPTP/5qVwd+88M/AAAAPyICAAAAAAAAAa8AAAAwAAAAJ8sHjwGD0z8onTQHUcTEPwAAAD8xAgAAAAAAAAGwAAAAMAAAACfLB48Bg9M/9kbCMVZyxT8AAAA/QQIAAAAAAAABsQAAADAAAAAnywePAYPTP34B7wb3ZcY/AAAAP1ECAAAAAAAAAbIAAAAwAAAAJ8sHjwGD0z++zLqGM5/HPwAAAD9RAgAAAAAAAAGzAAAAMAAAACfLB48Bg9M/MO7422oqyD8AAAA/YAIAAAAAAAABtAAAADAAAAAnywePAYPTP+r+l4YGcMg/AAAAP3ACAAAAAAAAAbUAAAAwAAAAHfAFMAFw0z+2qCWxCx7JPwAAAD9wAgAAAAAAAAG2AAAAMAAAAB3wBTABcNM/cLnEW6djyT8AAAA/gAIAAAAAAAABtwAAADAAAAAd8AUwAXDTP4hSs9sQzMk/AAAAP48CAAAAAAAAAbgAAAAwAAAAmQKFAIFm0z+c66FbejTKPwAAAD+fAgAAAAAAAAG5AAAAMAAAAI8ng6GAU9M/aJUvhn/iyj8AAAA/nwIAAAAAAAABugAAADAAAACPJ4OhgFPTP4AuHgbpSss/AAAAP64CAAAAAAAAAbsAAAAwAAAACzoCcgBK0z9M2Ksw7vjLPwAAAD++AgAAAAAAAAG8AAAAMAAAAIZMgUKAQNM/vvnphSWEzD8AAAA/zgIAAAAAAAABvQAAADAAAACGTIFCgEDTP+grx4X4VM0/AAAAP84CAAAAAAAAAb4AAAAwAAAAAV8AEwA30z+21VSw/QLOPwAAAD/dAgAAAAAAAAG/AAAAMAAAAAFfABMAN9M/zG5DMGdrzj8AAAA/7QIAAAAAAAABwAAAADAAAAB+cX/jfy3TP5oY0VpsGc8/AAAAP/0CAAAAAAAAAcEAAAAwAAAAfnF/438t0z8MOg+wo6TPPwAAAD/9AgAAAAAAAAHCAAAAMAAAAPmD/rP/I9M/xkquWj/qzz8AAAA/DAMAAAAAAAABwwAAADAAAAB0ln2EfxrTPxs29le7OtA/AAAAPxADAAAAAAAAAcQAAAAwAAAAdJZ9hH8a0z+lgu0X8G7QPwAAAD8QAwAAAAAAAAHFAAAAMAAAAHSWfYR/GtM/BAs97b2R0D8AAAA/HwMAAAAAAAABxgAAADAAAAB0ln2EfxrTP7sb3JdZ19A/AAAAPy8DAAAAAAAAAccAAAAwAAAAdJZ9hH8a0z8YpCttJ/rQPwAAAD8/AwAAAAAAAAHIAAAAMAAAAHSWfYR/GtM/AHlyAipR0T8AAAA/PwMAAAAAAAAByQAAADAAAAB0ln2EfxrTP7iJEa3FltE/AAAAP04DAAAAAAAAAcoAAAAwAAAAdJZ9hH8a0z9D1ght+srRPwAAAD9eAwAAAAAAAAHLAAAAMAAAAHSWfYR/GtM/+uanF5YQ0j8AAAA/XgMAAAAAAAABzAAAADAAAAB0ln2EfxrTPxCAlpf/eNI/AAAAP24DAAAAAAAAAc0AAAAwAAAAdJZ9hH8a0z9tCOZszZvSPwAAAD99AwAAAAAAAAHOAAAAMAAAAPmD/rP/I9M/JRmFF2nh0j8AAAA/jQMAAAAAAAABzwAAADAAAAD5g/6z/yPTPw3uy6xrONM/AAAAP40DAAAAAAAAAdAAAAAwAAAA+YP+s/8j0z9qdhuCOVvTPwAAAD+cAwAAAAAAAAHRAAAAMAAAAPmD/rP/I9M/Ioe6LNWg0z8AAAA/rAMAAAAAAAAB0gAAADAAAAD5g/6z/yPTP4APCgKjw9M/AAAAP7wDAAAAAAAAAdMAAAAwAAAA+YP+s/8j0z9l5FCXpRrUPwAAAD+8AwAAAAAAAAHUAAAAMAAAAPmD/rP/I9M/8DBIV9pO1D8AAAA/ywMAAAAAAAAB1QAAADAAAAD5g/6z/yPTP065lyyocdQ/AAAAP9sDAAAAAAAAAdYAAAAwAAAA+YP+s/8j0z/YBY/s3KXUPwAAAD/bAwAAAAAAAAHXAAAAMAAAAPmD/rP/I9M/NY7ewarI1D8AAAA/6wMAAAAAAAAB2AAAADAAAAB+cX/jfy3TPzWO3sGqyNQ/AAAAP7YEAAAAAAAAAdkAAAAwAAAAmQKFAIFm0z+QFi6XeOvUPwAAAD/FBAAAAAAAAAHaAAAAMAAAAENcDawCvNM/7Z59bEYO1T8AAAA/xQQAAAAAAAAB2wAAADAAAABVEhFqA+LTPxpjJVetH9U/AAAAP9UEAAAAAAAAAdwAAAAwAAAAen4Y5gQu1D8aYyVXrR/VPwAAAD/lBAAAAAAAAAHdAAAAMAAAAJ/qH2IGetQ/GmMlV60f1T8AAAA/9AQAAAAAAAAB3gAAADAAAABJRKgNiM/UP6avHBfiU9U/AAAAP/QEAAAAAAAAAd8AAAAwAAAA4Ocs+wj/1D/Vc8QBSWXVPwAAAD8EBQAAAAAAAAHgAAAAMAAAAPOdMLkJJdU/Azhs7K921T8AAAA/EwUAAAAAAAAB4QAAADAAAAD8eDIYCjjVPwM4bOyvdtU/AAAAPxkFAAAAAAAAAeIAAAAwAAAADi821gpe1T8w/BPXFojVPwAAAD8pBQAAAAAAAAHjAAAAMAAAABcKODULcdU/YMC7wX2Z1T8AAAA/OQUAAAAAAAAB5AAAADAAAAAh5TmUC4TVP2DAu8F9mdU/AAAAP0gFAAAAAAAAAeUAAAAwAAAAptK6w4uN1T9gwLvBfZnVPwAAAD9oBQAAAAAAAAHmAAAAMAAAABIindOFXdQ/lC+Gf+La4j8AAAA/AAAAAAAAAAAB5wAAADAAAACNNBykBVTUP5Qvhn/i2uI/AAAAPwAAAAAAAAAAAegAAAAwAAAAg1kaRQVB1D+UL4Z/4triPwAAAD+NAAAAAAAAAAHpAAAAMAAAAOy1lVeEEdQ/lC+Gf+La4j8AAAA/nQAAAAAAAAAB6gAAADAAAADi2pP4g/7TP8TzLWpJ7OI/AAAAP6wAAAAAAAAAAesAAAAwAAAAVRIRagPi0z/E8y1qSeziPwAAAD+8AAAAAAAAAAHsAAAAMAAAANEkkDqD2NM/xPMtakns4j8AAAA/vAAAAAAAAAAB7QAAADAAAABMNw8LA8/TP8TzLWpJ7OI/AAAAP8sAAAAAAAAAAe4AAAAwAAAAQ1wNrAK80z/E8y1qSeziPwAAAD/bAAAAAAAAAAHvAAAAMAAAAL5ujHyCstM/xPMtakns4j8AAAA/6wAAAAAAAAAB8AAAADAAAAC0k4odgp/TP/K31VSw/eI/AAAAP/oAAAAAAAAAAfEAAAAwAAAAL6YJ7gGW0z/yt9VUsP3iPwAAAD8KAQAAAAAAAAHyAAAAMAAAAKq4iL6BjNM/8rfVVLD94j8AAAA/GgEAAAAAAAAB8wAAADAAAACi3YZfgXnTP/K31VSw/eI/AAAAPxoBAAAAAAAAAfQAAAAwAAAAHfAFMAFw0z/yt9VUsP3iPwAAAD85AQAAAAAAAAH1AAAAMAAAAJkChQCBZtM/8rfVVLD94j8AAAA/hwEAAAAAAAAB9gAAADAAAAAUFQTRAF3TPwiaKcpjBuM/AAAAP5sBAAAAAAAAAfcAAAAwAAAAjyeDoYBT0z8IminKYwbjPwAAAD/JAQAAAAAAAAH4AAAAMAAAAAs6AnIAStM/CJopymMG4z8AAAA/2QEAAAAAAAAB+QAAADAAAAALOgJyAErTPyB8fT8XD+M/AAAAPxgCAAAAAAAAAfoAAAAwAAAAhkyBQoBA0z9OQCUqfiDjPwAAAD9GAgAAAAAAAAH7AAAAMAAAAAFfABMAN9M/BlHE1Blm4z8AAAA/VgIAAAAAAAAB/AAAADAAAAD5g/6z/yPTP75hY3+1q+M/AAAAP2YCAAAAAAAAAf0AAAAwAAAAdJZ9hH8a0z80zAbKNtfjPwAAAD91AgAAAAAAAAH+AAAAMAAAAO+o/FT/ENM/7NyldNIc5D8AAAA/dQIAAAAAAAAB/wAAADAAAABqu3slfwfTP7zPmJQha+Q/AAAAP4UCAAAAAAAAAQABAAAwAAAAYeB5xn700j9IHJBUVp/kPwAAAD+VAgAAAAAAAAEBAQAAMAAAANzy+Jb+6tI/6ErbiT7c5D8AAAA/pAIAAAAAAAABAgEAADAAAABXBXhnfuHSP0TTKl8M/+Q/AAAAP6QCAAAAAAAAAQMBAAAwAAAAVwV4Z37h0j+4Pc6pjSrlPwAAAD+0AgAAAAAAAAEEAQAAMAAAAFcFeGd+4dI//uPJCahE5T8AAAA/wwIAAAAAAAABBQEAADAAAABXBXhnfuHSP0KKxWnCXuU/AAAAP8MCAAAAAAAAAQYBAAAwAAAAVwV4Z37h0j+IMMHJ3HjlPwAAAD/TAgAAAAAAAAEHAQAAMAAAAFcFeGd+4dI//ppkFF6k5T8AAAA/4wIAAAAAAAABCAEAADAAAABXBXhnfuHSPypfDP/EteU/AAAAP/ICAAAAAAAAAQkBAAAwAAAAVwV4Z37h0j+I51vUktjlPwAAAD/yAgAAAAAAAAEKAQAAMAAAAFcFeGd+4dI/+lH/HhQE5j8AAAA/AgMAAAAAAAABCwEAADAAAABXBXhnfuHSP1baTvThJuY/AAAAPxIDAAAAAAAAAQwBAAAwAAAAVwV4Z37h0j+EnvbeSDjmPwAAAD8hAwAAAAAAAAENAQAAMAAAAFcFeGd+4dI/+AiaKcpj5j8AAAA/IQMAAAAAAAABDgEAADAAAABXBXhnfuHSP1SR6f6XhuY/AAAAPzEDAAAAAAAAAQ8BAAAwAAAA0xf3N/7X0j+EVZHp/pfmPwAAAD9AAwAAAAAAAAEQAQAAMAAAANMX9zf+19I/DqKIqTPM5j8AAAA/UAMAAAAAAAABEQEAADAAAADTF/c3/tfSPzxmMJSa3eY/AAAAP1ADAAAAAAAAARIBAAAwAAAA0xf3N/7X0j+u0NPeGwnnPwAAAD9gAwAAAAAAAAETAQAAMAAAAMk89dj9xNI/9HbPPjYj5z8AAAA/bwMAAAAAAAABFAEAADAAAADJPPXY/cTSP1L/HhQERuc/AAAAP28DAAAAAAAAARUBAAAwAAAAyTz12P3E0j+uh27p0WjnPwAAAD9/AwAAAAAAAAEWAQAAMAAAAMk89dj9xNI/9C1qSeyC5z8AAAA/jwMAAAAAAAABFwEAADAAAADJPPXY/cTSPzjUZakGnec/AAAAP48DAAAAAAAAARgBAAAwAAAAyTz12P3E0j9+emEJIbfnPwAAAD+TAwAAAAAAAAEZAQAAMAAAAMk89dj9xNI/8uQEVKLi5z8AAAA/owMAAAAAAAABGgEAADAAAADJPPXY/cTSPyCprD4J9Oc/AAAAP7IDAAAAAAAAARsBAAAwAAAAyTz12P3E0j9kT6ieIw7oPwAAAD+yAwAAAAAAAAEcAQAAMAAAAMk89dj9xNI/qvWj/j0o6D8AAAA/wgMAAAAAAAABHQEAADAAAADJPPXY/cTSP9i5S+mkOeg/AAAAP9IDAAAAAAAAAR4BAAAwAAAAyTz12P3E0j8eYEdJv1PoPwAAAD/SAwAAAAAAAAEfAQAAMAAAAMk89dj9xNI/TCTvMyZl6D8AAAA/4QMAAAAAAAABIAEAADAAAADJPPXY/cTSP3rolh6Ndug/AAAAP/EDAAAAAAAAASEBAAAwAAAAyTz12P3E0j+orD4J9IfoPwAAAD8BBAAAAAAAAAEiAQAAMAAAAMk89dj9xNI/vo6SfqeQ6D8AAAA/AQQAAAAAAAABIwEAADAAAADJPPXY/cTSP+5SOmkOoug/AAAAPxAEAAAAAAAAASQBAAAwAAAAyTz12P3E0j8cF+JTdbPoPwAAAD8gBAAAAAAAAAElAQAAMAAAAMk89dj9xNI/NPk1ySi86D8AAAA/IAQAAAAAAAABJgEAADAAAADJPPXY/cTSP0rbiT7cxOg/AAAAPy8EAAAAAAAAAScBAAAwAAAAyTz12P3E0j+QgYWe9t7oPwAAAD8/BAAAAAAAAAEoAQAAMAAAAMk89dj9xNI/vkUtiV3w6D8AAAA/TwQAAAAAAAABKQEAADAAAADJPPXY/cTSP9Qngf4Q+eg/AAAAP14EAAAAAAAAASoBAAAwAAAAyTz12P3E0j8C7CjpdwrpPwAAAD9eBAAAAAAAAAErAQAAMAAAAMk89dj9xNI/Gs58XisT6T8AAAA/bgQAAAAAAAABLAEAADAAAADJPPXY/cTSP0iSJEmSJOk/AAAAP34EAAAAAAAAAS0BAAAwAAAAyTz12P3E0j9edHi+RS3pPwAAAD+NBAAAAAAAAAEuAQAAMAAAAMk89dj9xNI/eFbMM/k16T8AAAA/nQQAAAAAAAABLwEAADAAAADJPPXY/cTSP444IKmsPuk/AAAAP50EAAAAAAAAATABAAAwAAAAyTz12P3E0j+8/MeTE1DpPwAAAD+sBAAAAAAAAAExAQAAMAAAAMk89dj9xNI/6sBvfnph6T8AAAA/zAQAAAAAAAABMgEAADAAAADJPPXY/cTSPwKjw/Mtauk/AAAAP2gFAAAAAAAAATMBAAAwAAAA0xf3N/7X0j8Co8PzLWrpPwAAAD9oBQAAAAAAAAE0AQAAMAAAAGq7eyV/B9M/AqPD8y1q6T8AAAA/eAUAAAAAAAABNQEAADAAAAB0ln2EfxrTPxiFF2nhcuk/AAAAP4cFAAAAAAAAATYBAAAwAAAAAV8AEwA30z8wZ2velHvpPwAAAD+XBQAAAAAAAAE3AQAAMAAAAJkChQCBZtM/MGdr3pR76T8AAAA/qQUAAAAAAAABOAEAADAAAAAnywePAYPTP3QNZz6vlek/AAAAP6kFAAAAAAAAATkBAAAwAAAAL6YJ7gGW0z90DWc+r5XpPwAAAD+5BQAAAAAAAAE6AQAAMAAAADmBC00CqdM/jO+6s2Ke6T8AAAA/uQUAAAAAAAABOwEAADAAAABDXA2sArzTP4zvurNinuk/AAAAP8kFAAAAAAAAATwBAAAwAAAAx0mO24LF0z+M77qzYp7pPwAAAD/YBQAAAAAAAAE9AQAAMAAAAEw3DwsDz9M/jO+6s2Ke6T8AAAA/6AUAAAAAAAABPgEAADAAAADRJJA6g9jTP4zvurNinuk/AAAAPwcGAAAAAAAAAT8BAAAwAAAA0SSQOoPY0z+k0Q4pFqfpPwAAAD8XBgAAAAAAAAFAAQAAMAAAAHuCsrMjV9o/Krlq/ah/7z8AAAA/AAAAAAAAAAABQQEAADAAAACFXbQSJGraPyq5av2of+8/AAAAPz4AAAAAAAAAAUIBAAAwAAAAHQE5AKWZ2j8quWr9qH/vPwAAAD9OAAAAAAAAAAFDAQAAMAAAAKvJu44ltto/Krlq/ah/7z8AAAA/TgAAAAAAAAABRAEAADAAAAA4kj4dptLaPyq5av2of+8/AAAAP10AAAAAAAAAAUUBAAAwAAAAzzXDCicC2z8quWr9qH/vPwAAAD9tAAAAAAAAAAFGAQAAMAAAAOvGyCcoO9s/Krlq/ah/7z8AAAA/fQAAAAAAAAABRwEAADAAAAAHWM5EKXTbPyq5av2of+8/AAAAP30AAAAAAAAAAUgBAAAwAAAALMTVwCrA2z8quWr9qH/vPwAAAD+MAAAAAAAAAAFJAQAAMAAAAD962X4r5ts/Krlq/ah/7z8AAAA/nAAAAAAAAAABSgEAADAAAABZC9+bLB/cPyq5av2of+8/AAAAP5wAAAAAAAAAAUsBAAAwAAAAf3fmFy5r3D8quWr9qH/vPwAAAD+sAAAAAAAAAAFMAQAAMAAAABUbawWvmtw/Krlq/ah/7z8AAAA/uwAAAAAAAAABTQEAADAAAAAxrHAisNPcP0SbvnJciO8/AAAAP8sAAAAAAAAAAU4BAAAwAAAATT12P7EM3T9Em75yXIjvPwAAAD/LAAAAAAAAAAFPAQAAMAAAAGHzef2xMt0/RJu+clyI7z8AAAA/2gAAAAAAAAABUAEAADAAAAB8hH8as2vdP0SbvnJciO8/AAAAP+oAAAAAAAAAAVEBAAAwAAAAC00CqTOI3T9YfRLoD5HvPwAAAD/6AAAAAAAAAAFSAQAAMAAAABIoBAg0m90/WH0S6A+R7z8AAAA/+gAAAAAAAAABUwEAADAAAAAm3gfGNMHdP3BfZl3Dme8/AAAAPwkBAAAAAAAAAVQBAAAwAAAALrkJJTXU3T+IQbrSdqLvPwAAAD8ZAQAAAAAAAAFVAQAAMAAAAFQlEaE2IN4/oCMOSCqr7z8AAAA/LQEAAAAAAAABVgEAADAAAADsyJWOt0/eP7YFYr3ds+8/AAAAPzwBAAAAAAAAAVcBAAAwAAAA/X6ZTLh13j+2BWK93bPvPwAAAD88AQAAAAAAAAFYAQAAMAAAABA1nQq5m94/zue1MpG87z8AAAA/TAEAAAAAAAABWQEAADAAAAAk66DIucHeP87ntTKRvO8/AAAAP1sBAAAAAAAAAVoBAAAwAAAAP3ym5br63j8SjrGSq9bvPwAAAD9rAQAAAAAAAAFbAQAAMAAAANYfK9M7Kt8/Eo6xkqvW7z8AAAA/ewEAAAAAAAABXAEAADAAAADxsDDwPGPfPypwBQhf3+8/AAAAP3sBAAAAAAAAAV0BAAAwAAAAiVS13b2S3z8qcAUIX9/vPwAAAD+KAQAAAAAAAAFeAQAAMAAAAA1CNg0+nN8/KnAFCF/f7z8AAAA/igEAAAAAAAABXwEAADAAAAAXHThsPq/fPypwBQhf3+8/AAAAP5oBAAAAAAAAAWABAAAwAAAAmwq5m7643z8qcAUIX9/vPwAAAD+qAQAAAAAAAAFhAQAAMAAAACH4Ocs+wt8/KnAFCF/f7z8AAAA/uQEAAAAAAAABYgEAADAAAACl5br6vsvfPypwBQhf3+8/AAAAP8kBAAAAAAAAAWMBAAAwAAAAKdM7Kj/V3z9AUll9EujvPwAAAD/YAQAAAAAAAAFkAQAAMAAAADOuPYk/6N8/QFJZfRLo7z8AAAA/6AEAAAAAAAABZQEAADAAAAA9iT/oP/vfP0BSWX0S6O8/AAAAP+gBAAAAAAAAAWYBAAAwAAAA5ihhO+AL4D9AUll9EujvPwAAAD/4AQAAAAAAAAFnAQAAMAAAAO8DY5rgHuA/QFJZfRLo7z8AAAA/BwIAAAAAAAABaAEAADAAAAB08ePJYCjgP0BSWX0S6O8/AAAAPwcCAAAAAAAAAWkBAAAwAAAAulUlEaE24D9AUll9EujvPwAAAD8XAgAAAAAAAAFqAQAAMAAAAMQwJ3ChSeA/QFJZfRLo7z8AAAA/JwIAAAAAAAABawEAADAAAACGp+eHYU7gP1g0rfLF8O8/AAAAPzYCAAAAAAAAAWwBAAAwAAAASR6onyFT4D9uFgFoefnvPwAAAD+EAgAAAAAAAAFtAQAAMAAAABIPnZxSH+o/Pq+VieR95j8AAAA/AAAAAAAAAAABbgEAADAAAAASD52cUh/qPyjNQRQxdeY/AAAAPwAAAAAAAAAAAW8BAAAwAAAATpjchJIa6j8O6+2efWzmPwAAAD8vAAAAAAAAAAFwAQAAMAAAAI0hHG3SFeo/+AiaKcpj5j8AAAA/PwAAAAAAAAABcQEAADAAAAD+WJneUfnpP8pE8j5jUuY/AAAAP04AAAAAAAAAAXIBAAAwAAAAt/RXlxHr6T/KRPI+Y1LmPwAAAD9eAAAAAAAAAAFzAQAAMAAAAOuilSBR0+k/hJ723kg45j8AAAA/XwAAAAAAAAABdAEAADAAAADix5PBUMDpP4Se9t5IOOY/AAAAP28AAAAAAAAAAXUBAAAwAAAAF3bRSpCo6T+EnvbeSDjmPwAAAD9+AAAAAAAAAAF2AQAAMAAAAJKIUBsQn+k/bryiaZUv5j8AAAA/jgAAAAAAAAABdwEAADAAAACIrU68D4zpP1baTvThJuY/AAAAP44AAAAAAAAAAXgBAAAwAAAABMDNjI+C6T9W2k704SbmPwAAAD+eAAAAAAAAAAF5AQAAMAAAAH/STF0Peek/VtpO9OEm5j8AAAA/rQAAAAAAAAABegEAADAAAAC+W4xFT3TpP1baTvThJuY/AAAAP70AAAAAAAAAAXsBAAAwAAAA+uTLLY9v6T9W2k704SbmPwAAAD/MAAAAAAAAAAF8AQAAMAAAADluCxbPauk/bryiaZUv5j8AAAA/CwEAAAAAAAABfQEAADAAAAB390r+DmbpP5yASlT8QOY/AAAAPwsBAAAAAAAAAX4BAAAwAAAAtICK5k5h6T8O6+2efWzmPwAAAD8bAQAAAAAAAAF/AQAAMAAAAPIJys6OXOk/bHM9dEuP5j8AAAA/KgEAAAAAAAABgAEAADAAAAAvkwm3zlfpP+Dd4L7MuuY/AAAAPzoBAAAAAAAAAYEBAAAwAAAA6S7Ib45J6T+CDCz0tPfmPwAAAD86AQAAAAAAAAGCAQAAMAAAACW4B1jOROk/3pR7yYIa5z8AAAA/SQEAAAAAAAABgwEAADAAAADfU8YQjjbpP4DDxv5qV+c/AAAAP1kBAAAAAAAAAYQBAAAwAAAAHd0F+c0x6T/0LWpJ7ILnPwAAAD9ZAQAAAAAAAAGFAQAAMAAAAFtmReENLek/rj4J9IfI5z8AAAA/aQEAAAAAAAABhgEAADAAAAAUAgSazR7pPyCprD4J9Oc/AAAAP3gBAAAAAAAAAYcBAAAwAAAAzJ3CUo0Q6T/C1/dz8TDoPwAAAD94AQAAAAAAAAGIAQAAMAAAAAonAjvNC+k/TCTvMyZl6D8AAAA/iAEAAAAAAAABiQEAADAAAACGOYELTQLpP76Okn6nkOg/AAAAP5gBAAAAAAAAAYoBAAAwAAAAwsLA84z96D80+TXJKLzoPwAAAD+nAQAAAAAAAAGLAQAAMAAAAD/VP8QM9Og/qGPZE6rn6D8AAAA/pwEAAAAAAAABjAEAADAAAAB8Xn+sTO/oP+wJ1XPEAek/AAAAP7cBAAAAAAAAAY0BAAAwAAAAfF5/rEzv6D94Vswz+TXpPwAAAD/GAQAAAAAAAAGOAQAAMAAAAHxef6xM7+g/vPzHkxNQ6T8AAAA/1gEAAAAAAAABjwEAADAAAAC6576UjOroPwKjw/Mtauk/AAAAP9YBAAAAAAAAAZABAAAwAAAAuue+lIzq6D90DWc+r5XpPwAAAD/mAQAAAAAAAAGRAQAAMAAAALrnvpSM6ug/urNinsmv6T8AAAA/9QEAAAAAAAABkgEAADAAAAC6576UjOroP/5ZXv7jyek/AAAAPwUCAAAAAAAAAZMBAAAwAAAAuue+lIzq6D90xAFJZfXpPwAAAD8FAgAAAAAAAAGUAQAAMAAAALrnvpSM6ug/0ExRHjMY6j8AAAA/FQIAAAAAAAABlQEAADAAAAB8Xn+sTO/oP0S39Gi0Q+o/AAAAPyQCAAAAAAAAAZYBAAAwAAAAfF5/rEzv6D+gP0Q+gmbqPwAAAD8kAgAAAAAAAAGXAQAAMAAAAAFMANzM+Og//MeTE1CJ6j8AAAA/NAIAAAAAAAABmAEAADAAAADCwsDzjP3oP1pQ4+gdrOo/AAAAP0MCAAAAAAAAAZkBAAAwAAAAwsLA84z96D/MuoYzn9fqPwAAAD9DAgAAAAAAAAGaAQAAMAAAAMLCwPOM/eg/EmGCk7nx6j8AAAA/UwIAAAAAAAABmwEAADAAAABHsEEjDQfpP0AlKn4gA+s/AAAAP1wCAAAAAAAAAZwBAAAwAAAAR7BBIw0H6T9YB37z0wvrPwAAAD9rAgAAAAAAAAGdAQAAMAAAAEewQSMNB+k/bunRaIcU6z8AAAA/awIAAAAAAAABngEAADAAAADMncJSjRDpP4TLJd46Hes/AAAAP3sCAAAAAAAAAZ8BAAAwAAAAUYtDgg0a6T+crXlT7iXrPwAAAD8nAwAAAAAAAAGgAQAAMAAAAFtmReENLek/nK15U+4l6z8AAAA/NgMAAAAAAAABoQEAADAAAABkQUdADkDpP7KPzcihLus/AAAAPzYDAAAAAAAAAaIBAAAwAAAAtICK5k5h6T+yj83IoS7rPwAAAD9GAwAAAAAAAAGjAQAAMAAAAMc2jqRPh+k/so/NyKEu6z8AAAA/VgMAAAAAAAABpAEAADAAAADix5PBUMDpP7KPzcihLus/AAAAP2UDAAAAAAAAAaUBAAAwAAAAt/RXlxHr6T/KcSE+VTfrPwAAAD9lAwAAAAAAAAGmAQAAMAAAAMqqW1USEeo/+DXJKLxI6z8AAAA/dQMAAAAAAAABpwEAADAAAACV/B3M0ijqPyj6cBMjWus/AAAAP4UDAAAAAAAAAagBAAAwAAAAI8WgWlNF6j8o+nATI1rrPwAAAD+FAwAAAAAAAAGpAQAAMAAAAHQE5ACUZuo/bKBscz106z8AAAA/lAMAAAAAAAABqgEAADAAAAA+VqZ3VH7qP2ygbHM9dOs/AAAAP6QDAAAAAAAAAasBAAAwAAAASDGo1lSR6j+EgsDo8HzrPwAAAD+zAwAAAAAAAAGsAQAAMAAAAJCV6R2Vn+o/mmQUXqSF6z8AAAA/swMAAAAAAAABrQEAADAAAACZcOt8lbLqP5pkFF6khes/AAAAP8MDAAAAAAAAAa4BAAAwAAAAW+erlFW36j+yRmjTV47rPwAAAD/TAwAAAAAAAAGvAQAAMAAAAHxt5RVhBO0/9+9BQWB02D8AAAA/AAAAAAAAAAABsAEAADAAAAB8beUVYQTtP8Urmlb5Ytg/AAAAPwAAAAAAAAAAAbEBAAAwAAAA9n9k5uD67D/FK5pW+WLYPwAAAD8/AAAAAAAAAAGyAQAAMAAAAHKS47Zg8ew/xSuaVvli2D8AAAA/TgAAAAAAAAABswEAADAAAABot+FXYN7sP8Urmlb5Ytg/AAAAP14AAAAAAAAAAbQBAAAwAAAA5MlgKODU7D/FK5pW+WLYPwAAAD9tAAAAAAAAAAG1AQAAMAAAABl4nrEfvew/xSuaVvli2D8AAAA/bQAAAAAAAAABtgEAADAAAACTih2Cn7PsP8Urmlb5Ytg/AAAAP30AAAAAAAAAAbcBAAAwAAAAi68bI5+g7D/FK5pW+WLYPwAAAD+NAAAAAAAAAAG4AQAAMAAAAL9dWazeiOw/xSuaVvli2D8AAAA/jQAAAAAAAAABuQEAADAAAAA6cNh8Xn/sP5dn8muSUdg/AAAAP5wAAAAAAAAAAboBAAAwAAAAMJXWHV5s7D+XZ/JrklHYPwAAAD+sAAAAAAAAAAG7AQAAMAAAAGZDFKedVOw/l2fya5JR2D8AAAA/vAAAAAAAAAABvAEAADAAAADhVZN3HUvsP5dn8muSUdg/AAAAP7wAAAAAAAAAAb0BAAAwAAAA13qRGB047D+XZ/JrklHYPwAAAD/LAAAAAAAAAAG+AQAAMAAAAAwpz6FcIOw/l2fya5JR2D8AAAA/2wAAAAAAAAABvwEAADAAAABIsg6KnBvsP5dn8muSUdg/AAAAP9sAAAAAAAAAAcABAAAwAAAAfmBME9wD7D+XZ/JrklHYPwAAAD/qAAAAAAAAAAHBAQAAMAAAAHSFSrTb8Os/l2fya5JR2D8AAAA/+gAAAAAAAAABwgEAADAAAACpM4g9G9nrP5dn8muSUdg/AAAAPwoBAAAAAAAAAcMBAAAwAAAAYc9G9trK6z+XZ/JrklHYPwAAAD8KAQAAAAAAAAHEAQAAMAAAANzhxcZawes/l2fya5JR2D8AAAA/GQEAAAAAAAABxQEAADAAAACWfYR/GrPrP5dn8muSUdg/AAAAPykBAAAAAAAAAcYBAAAwAAAA1AbEZ1qu6z+XZ/JrklHYPwAAAD8pAQAAAAAAAAHHAQAAMAAAABGQA1Caqes/l2fya5JR2D8AAAA/OQEAAAAAAAAByAEAADAAAABPGUM42qTrP5dn8muSUdg/AAAAP0gBAAAAAAAAAckBAAAwAAAAjaKCIBqg6z+XZ/JrklHYPwAAAD9YAQAAAAAAAAHKAQAAMAAAAMorwgham+s/l2fya5JR2D8AAAA/ZwEAAAAAAAABywEAADAAAAAJtQHxmZbrP5dn8muSUdg/AAAAP5YBAAAAAAAAAcwBAAAwAAAAhMeAwRmN6z+XZ/JrklHYPwAAAD+mAQAAAAAAAAHNAQAAMAAAAP/Z/5GZg+s/l2fya5JR2D8AAAA/xQEAAAAAAAABzgEAADAAAAB67H5iGXrrP5dn8muSUdg/AAAAP+QBAAAAAAAAAc8BAAAwAAAAuHW+Sll16z+XZ/JrklHYPwAAAD8TAgAAAAAAAAHQAQAAMAAAAPX+/TKZcOs/l2fya5JR2D8AAAA/EwIAAAAAAAAB0QEAADAAAAAziD0b2WvrP5dn8muSUdg/AAAAPzICAAAAAAAAAdIBAAAwAAAAcRF9Axln6z+XZ/JrklHYPwAAAD9RAgAAAAAAAAHTAQAAMAAAAK6avOtYYus/xSuaVvli2D8AAAA/UQIAAAAAAAAB1AEAADAAAADsI/zTmF3rP/fvQUFgdNg/AAAAP3ACAAAAAAAAAdUBAAAwAAAAK607vNhY6z8jtOkrx4XYPwAAAD+AAgAAAAAAAAHWAQAAMAAAAGc2e6QYVOs/gTw5AZWo2D8AAAA/gAIAAAAAAAAB1wEAADAAAACmv7qMWE/rP9vEiNZiy9g/AAAAP58CAAAAAAAAAdgBAAAwAAAA40j6dJhK6z85TdirMO7YPwAAAD+fAgAAAAAAAAHZAQAAMAAAAONI+nSYSus/ldUngf4Q2T8AAAA/vwIAAAAAAAAB2gEAADAAAAAh0jld2EXrP3uqbhYBaNk/AAAAP84CAAAAAAAAAdsBAAAwAAAAXlt5RRhB6z81uw3BnK3ZPwAAAD/OAgAAAAAAAAHcAQAAMAAAAF5beUUYQes/7cusazjz2T8AAAA/3gIAAAAAAAAB3QEAADAAAACc5LgtWDzrP6XcSxbUONo/AAAAP+0CAAAAAAAAAd4BAAAwAAAAnOS4LVg86z+7dTqWPaHaPwAAAD/tAgAAAAAAAAHfAQAAMAAAAJzkuC1YPOs/AdPQAA4b2z8AAAA//QIAAAAAAAAB4AEAADAAAACc5LgtWDzrPxVsv4B3g9s/AAAAPw0DAAAAAAAAAeEBAAAwAAAAnOS4LVg86z/NfF4rE8nbPwAAAD8cAwAAAAAAAAHiAQAAMAAAAJzkuC1YPOs/QZ6cgEpU3D8AAAA/HAMAAAAAAAAB4wEAADAAAACc5LgtWDzrP/muOyvmmdw/AAAAPywDAAAAAAAAAeQBAAAwAAAAnOS4LVg86z8NSCqrTwLdPwAAAD88AwAAAAAAAAHlAQAAMAAAAJzkuC1YPOs/9RxxQFJZ3T8AAAA/SwMAAAAAAAAB5gEAADAAAADZbfgVmDfrP2U+r5WJ5N0/AAAAP0sDAAAAAAAAAecBAAAwAAAAVYB35hcu6z/ZX+3qwG/ePwAAAD9bAwAAAAAAAAHoAQAAMAAAAJIJt85XKes/SYErQPj63j8AAAA/agMAAAAAAAAB6QEAADAAAACSCbfOVynrP6cJexXGHd8/AAAAP3oDAAAAAAAAAeoBAAAwAAAAkgm3zlcp6z8XK7lq/ajfPwAAAD96AwAAAAAAAAHrAQAAMAAAAJIJt85XKes/zztYFZnu3z8AAAA/igMAAAAAAAAB7AEAADAAAACSCbfOVynrPxjiU3WzCOA/AAAAP5kDAAAAAAAAAe0BAAAwAAAAkgm3zlcp6z90aqNKgSvgPwAAAD+ZAwAAAAAAAAHuAQAAMAAAAJIJt85XKes/ikz3vzQ04D8AAAA/qQMAAAAAAAAB7wEAADAAAACSCbfOVynrP6IuSzXoPOA/AAAAP7kDAAAAAAAAAfABAAAwAAAAVYB35hcu6z+iLks16DzgPwAAAD9YBAAAAAAAAAHxAQAAMAAAANlt+BWYN+s/uBCfqptF4D8AAAA/WAQAAAAAAAAB8gEAADAAAADjSPp0mErrP+bURpUCV+A/AAAAP2gEAAAAAAAAAfMBAAAwAAAAuHW+Sll16z/+tpoKtl/gPwAAAD94BAAAAAAAAAH0AQAAMAAAAMorwgham+s/Ql2WatB54D8AAAA/eAQAAAAAAAAB9QEAADAAAACfWIbeGsbrP1o/6t+DguA/AAAAP4cEAAAAAAAAAfYBAAAwAAAAqTOIPRvZ6z9yIT5VN4vgPwAAAD+XBAAAAAAAAAH3AQAAMAAAAHSFSrTb8Os/ciE+VTeL4D8AAAA/pwQAAAAAAAAB+AEAADAAAAB+YEwT3APsP57l5T+enOA/AAAAP6cEAAAAAAAAAfkBAAAwAAAAAk7NQlwN7D+e5eU/npzgPwAAAD/GBAAAAAAAAAH6AQAAMAAAAIY7TnLcFuw/nuXlP56c4D8AAAA/5QQAAAAAAAAB+wEAADAAAADupi/ub/zvPwBGpvtfGko/AAAAPwAAAAAAAAAAAfwBAAAwAAAALDBv1q/37z8ARqb7XxpKPwAAAD8AAAAAAAAAAAH9AQAAMAAAACJVbXev5O8/AEam+18aSj8AAAA/jAAAAAAAAAAB/gEAADAAAABYA6sA78zvPwBGpvtfGko/AAAAP4wAAAAAAAAAAf8BAAAwAAAARE2nQu6m7z8ARqb7XxpKPwAAAD+cAAAAAAAAAAEAAgAAMAAAADxypePtk+8/AEam+18aSj8AAAA/nAAAAAAAAAABAQIAADAAAAAovKEl7W3vPwBGpvtfGko/AAAAP6wAAAAAAAAAAQICAAAwAAAAFgaeZ+xH7z8ARqb7XxpKPwAAAD+7AAAAAAAAAAEDAgAAMAAAAARQmqnrIe8/AEam+18aSj8AAAA/ywAAAAAAAAABBAIAADAAAADxmZbr6vvuPwBGpvtfGko/AAAAP8sAAAAAAAAAAQUCAAAwAAAAYtETXWrf7j8ARqb7XxpKPwAAAD/aAAAAAAAAAAEGAgAAMAAAAFEbEJ9pue4/AEam+18aSj8AAAA/6gAAAAAAAAABBwIAADAAAACFyU0oqaHuPwBGpvtfGko/AAAAP+oAAAAAAAAAAQgCAAAwAAAAe+5LyaiO7j8ARqb7XxpKPwAAAD/6AAAAAAAAAAEJAgAAMAAAALCciVLodu4/AEam+18aSj8AAAA/CQEAAAAAAAABCgIAADAAAACmwYfz52PuPwBGpvtfGko/AAAAPxkBAAAAAAAAAQsCAAAwAAAAnOaFlOdQ7j8ARqb7XxpKPwAAAD8ZAQAAAAAAAAEMAgAAMAAAAJULhDXnPe4/AEam+18aSj8AAAA/KQEAAAAAAAABDQIAADAAAABNp0Lupi/uPwBGpvtfGko/AAAAPzgBAAAAAAAAAQ4CAAAwAAAAgVWAd+YX7j8ARqb7XxpKPwAAAD9IAQAAAAAAAAEPAgAAMAAAADvxPjCmCe4/gFCXpRp0Xj8AAAA/SAEAAAAAAAABEAIAADAAAAC2A74AJgDuP4BQl6UadF4/AAAAP1cBAAAAAAAAARECAAAwAAAAcJ98ueXx7T9Av62mgu1nPwAAAD9nAQAAAAAAAAESAgAAMAAAAOux+4ll6O0/QL+tpoLtZz8AAAA/dwEAAAAAAAABEwIAADAAAABmxHpa5d7tP2DrR/17UHA/AAAAP3cBAAAAAAAAARQCAAAwAAAAXel4++TL7T9g60f9e1BwPwAAAD+GAQAAAAAAAAEVAgAAMAAAABeFN7Skve0/YOtH/XtQcD8AAAA/lgEAAAAAAAABFgIAADAAAAANqjVVpKrtP2DrR/17UHA/AAAAP5YBAAAAAAAAARcCAAAwAAAAQVhz3uOS7T9g60f9e1BwPwAAAD+mAQAAAAAAAAEYAgAAMAAAAPAYMDijce0/YOtH/XtQcD8AAAA/tQEAAAAAAAABGQIAADAAAABiUK2pIlXtP2DrR/17UHA/AAAAP7UBAAAAAAAAARoCAAAwAAAAl/7qMmI97T9g60f9e1BwPwAAAD/FAQAAAAAAAAEbAgAAMAAAAINI53RhF+0/YOtH/XtQcD8AAAA/1AEAAAAAAAABHAIAADAAAAB8beUVYQTtP2DrR/17UHA/AAAAP9QBAAAAAAAAAR0CAAAwAAAANAmkziD27D9g60f9e1BwPwAAAD/kAQAAAAAAAAEeAgAAMAAAAO6kYofg5+w/YOtH/XtQcD8AAAA/9AEAAAAAAAABHwIAADAAAADkyWAo4NTsP2DrR/17UHA/AAAAPwMCAAAAAAAAASACAAAwAAAAYNzf+F/L7D9g60f9e1BwPwAAAD8DAgAAAAAAAAEhAgAAMAAAAJ1lH+Gfxuw/YOtH/XtQcD8AAAA/QgIAAAAAAAABIgIAADAAAADa7l7J38HsP2DrR/17UHA/AAAAP2ECAAAAAAAACw==</ink>
</athena>
</file>

<file path=customXml/itemProps1.xml><?xml version="1.0" encoding="utf-8"?>
<ds:datastoreItem xmlns:ds="http://schemas.openxmlformats.org/officeDocument/2006/customXml" ds:itemID="{3F0F9B52-C0F2-4204-B63C-1EE0AF4AEF02}">
  <ds:schemaRefs>
    <ds:schemaRef ds:uri="http://schemas.microsoft.com/edu/athena"/>
  </ds:schemaRefs>
</ds:datastoreItem>
</file>

<file path=customXml/itemProps2.xml><?xml version="1.0" encoding="utf-8"?>
<ds:datastoreItem xmlns:ds="http://schemas.openxmlformats.org/officeDocument/2006/customXml" ds:itemID="{7E502768-759F-48A7-85A3-35981A1E0968}">
  <ds:schemaRefs>
    <ds:schemaRef ds:uri="http://schemas.microsoft.com/edu/athena"/>
  </ds:schemaRefs>
</ds:datastoreItem>
</file>

<file path=customXml/itemProps3.xml><?xml version="1.0" encoding="utf-8"?>
<ds:datastoreItem xmlns:ds="http://schemas.openxmlformats.org/officeDocument/2006/customXml" ds:itemID="{88B05674-F40D-4480-AEEB-36FE81D02EF3}">
  <ds:schemaRefs>
    <ds:schemaRef ds:uri="http://schemas.microsoft.com/edu/athena"/>
  </ds:schemaRefs>
</ds:datastoreItem>
</file>

<file path=customXml/itemProps4.xml><?xml version="1.0" encoding="utf-8"?>
<ds:datastoreItem xmlns:ds="http://schemas.openxmlformats.org/officeDocument/2006/customXml" ds:itemID="{25177AFF-D952-4C47-9095-F94BB6B208F1}">
  <ds:schemaRefs>
    <ds:schemaRef ds:uri="http://schemas.microsoft.com/edu/athena"/>
  </ds:schemaRefs>
</ds:datastoreItem>
</file>

<file path=customXml/itemProps5.xml><?xml version="1.0" encoding="utf-8"?>
<ds:datastoreItem xmlns:ds="http://schemas.openxmlformats.org/officeDocument/2006/customXml" ds:itemID="{9214DAB7-7092-444B-90D2-39EA9DCFCD52}">
  <ds:schemaRefs>
    <ds:schemaRef ds:uri="http://schemas.microsoft.com/edu/athena"/>
  </ds:schemaRefs>
</ds:datastoreItem>
</file>

<file path=customXml/itemProps6.xml><?xml version="1.0" encoding="utf-8"?>
<ds:datastoreItem xmlns:ds="http://schemas.openxmlformats.org/officeDocument/2006/customXml" ds:itemID="{50557164-41CF-4E29-8008-53A9D8401179}">
  <ds:schemaRefs>
    <ds:schemaRef ds:uri="http://schemas.microsoft.com/edu/athena"/>
  </ds:schemaRefs>
</ds:datastoreItem>
</file>

<file path=customXml/itemProps7.xml><?xml version="1.0" encoding="utf-8"?>
<ds:datastoreItem xmlns:ds="http://schemas.openxmlformats.org/officeDocument/2006/customXml" ds:itemID="{A90C6AB9-E9D1-4A28-A2FB-FC7F8C52F9C6}">
  <ds:schemaRefs>
    <ds:schemaRef ds:uri="http://schemas.microsoft.com/edu/athena"/>
  </ds:schemaRefs>
</ds:datastoreItem>
</file>

<file path=customXml/itemProps8.xml><?xml version="1.0" encoding="utf-8"?>
<ds:datastoreItem xmlns:ds="http://schemas.openxmlformats.org/officeDocument/2006/customXml" ds:itemID="{8B5E9628-C4B0-4E9F-9A0C-1B48FDD608CD}">
  <ds:schemaRefs>
    <ds:schemaRef ds:uri="http://schemas.microsoft.com/edu/athena"/>
  </ds:schemaRefs>
</ds:datastoreItem>
</file>

<file path=customXml/itemProps9.xml><?xml version="1.0" encoding="utf-8"?>
<ds:datastoreItem xmlns:ds="http://schemas.openxmlformats.org/officeDocument/2006/customXml" ds:itemID="{BE95B6F4-9112-4990-A94D-F1004FC90F1D}">
  <ds:schemaRefs>
    <ds:schemaRef ds:uri="http://schemas.microsoft.com/edu/athen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1380</Words>
  <Application>Microsoft Office PowerPoint</Application>
  <PresentationFormat>Widescreen</PresentationFormat>
  <Paragraphs>255</Paragraphs>
  <Slides>18</Slides>
  <Notes>16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Calibri</vt:lpstr>
      <vt:lpstr>Calibri Light</vt:lpstr>
      <vt:lpstr>DJB CHALK IT UP</vt:lpstr>
      <vt:lpstr>Georgia</vt:lpstr>
      <vt:lpstr>Segoe UI</vt:lpstr>
      <vt:lpstr>Times New Roman</vt:lpstr>
      <vt:lpstr>2_Office Theme</vt:lpstr>
      <vt:lpstr>Office Theme</vt:lpstr>
      <vt:lpstr>The BBC micro:bit and C++</vt:lpstr>
      <vt:lpstr>PowerPoint Presentation</vt:lpstr>
      <vt:lpstr>What is the BBC micro:bit?</vt:lpstr>
      <vt:lpstr>PowerPoint Presentation</vt:lpstr>
      <vt:lpstr>Goals</vt:lpstr>
      <vt:lpstr>Demo (www.microbit.co.uk)</vt:lpstr>
      <vt:lpstr>PowerPoint Presentation</vt:lpstr>
      <vt:lpstr>Some “interesting” constraints</vt:lpstr>
      <vt:lpstr>PowerPoint Presentation</vt:lpstr>
      <vt:lpstr>ARM’s mbed platform</vt:lpstr>
      <vt:lpstr>micro:bit C++ runtime</vt:lpstr>
      <vt:lpstr>Control and Coordination</vt:lpstr>
      <vt:lpstr>More Classes</vt:lpstr>
      <vt:lpstr>PowerPoint Presentation</vt:lpstr>
      <vt:lpstr>From TouchDevelop to C++</vt:lpstr>
      <vt:lpstr>TouchDevelop entities to C++</vt:lpstr>
      <vt:lpstr>Capturing state: C++11 to the rescue!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BBC micro:bit and C++</dc:title>
  <dc:creator>Tom Ball (MSR)</dc:creator>
  <cp:lastModifiedBy>Tom Ball (MSR)</cp:lastModifiedBy>
  <cp:revision>34</cp:revision>
  <dcterms:created xsi:type="dcterms:W3CDTF">2015-09-15T02:02:22Z</dcterms:created>
  <dcterms:modified xsi:type="dcterms:W3CDTF">2015-09-17T16:23:48Z</dcterms:modified>
</cp:coreProperties>
</file>

<file path=docProps/thumbnail.jpeg>
</file>